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</p:sldMasterIdLst>
  <p:sldIdLst>
    <p:sldId id="256" r:id="rId2"/>
    <p:sldId id="320" r:id="rId3"/>
    <p:sldId id="257" r:id="rId4"/>
    <p:sldId id="293" r:id="rId5"/>
    <p:sldId id="299" r:id="rId6"/>
    <p:sldId id="296" r:id="rId7"/>
    <p:sldId id="300" r:id="rId8"/>
    <p:sldId id="321" r:id="rId9"/>
    <p:sldId id="301" r:id="rId10"/>
    <p:sldId id="302" r:id="rId11"/>
    <p:sldId id="322" r:id="rId12"/>
    <p:sldId id="324" r:id="rId13"/>
    <p:sldId id="325" r:id="rId14"/>
    <p:sldId id="259" r:id="rId15"/>
    <p:sldId id="289" r:id="rId16"/>
    <p:sldId id="290" r:id="rId17"/>
    <p:sldId id="308" r:id="rId18"/>
    <p:sldId id="291" r:id="rId19"/>
    <p:sldId id="292" r:id="rId20"/>
    <p:sldId id="263" r:id="rId21"/>
    <p:sldId id="310" r:id="rId22"/>
    <p:sldId id="311" r:id="rId23"/>
    <p:sldId id="312" r:id="rId24"/>
    <p:sldId id="315" r:id="rId25"/>
    <p:sldId id="327" r:id="rId26"/>
    <p:sldId id="314" r:id="rId27"/>
    <p:sldId id="270" r:id="rId28"/>
    <p:sldId id="317" r:id="rId29"/>
    <p:sldId id="326" r:id="rId30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117" autoAdjust="0"/>
    <p:restoredTop sz="94660"/>
  </p:normalViewPr>
  <p:slideViewPr>
    <p:cSldViewPr>
      <p:cViewPr>
        <p:scale>
          <a:sx n="66" d="100"/>
          <a:sy n="66" d="100"/>
        </p:scale>
        <p:origin x="-3048" y="-106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lt-LT"/>
              <a:t>Spustelėję redag. ruoš. pavad. stilių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t-LT"/>
              <a:t>Spustelėję redag. ruoš. paantrš. stilių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67610-4A97-407D-9B75-4C8D8AA98D0A}" type="datetimeFigureOut">
              <a:rPr lang="lt-LT" smtClean="0"/>
              <a:t>2017.01.25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51215-5309-4062-B9DC-966E7F5C2B06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10000">
        <p:wipe/>
      </p:transition>
    </mc:Choice>
    <mc:Fallback xmlns="">
      <p:transition advClick="0" advTm="10000">
        <p:wip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/>
              <a:t>Spustelėję redag. ruoš. teksto stilių</a:t>
            </a:r>
          </a:p>
          <a:p>
            <a:pPr lvl="1"/>
            <a:r>
              <a:rPr lang="lt-LT"/>
              <a:t>Antras lygmuo</a:t>
            </a:r>
          </a:p>
          <a:p>
            <a:pPr lvl="2"/>
            <a:r>
              <a:rPr lang="lt-LT"/>
              <a:t>Trečias lygmuo</a:t>
            </a:r>
          </a:p>
          <a:p>
            <a:pPr lvl="3"/>
            <a:r>
              <a:rPr lang="lt-LT"/>
              <a:t>Ketvirtas lygmuo</a:t>
            </a:r>
          </a:p>
          <a:p>
            <a:pPr lvl="4"/>
            <a:r>
              <a:rPr lang="lt-LT"/>
              <a:t>Penktas lygmuo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67610-4A97-407D-9B75-4C8D8AA98D0A}" type="datetimeFigureOut">
              <a:rPr lang="lt-LT" smtClean="0"/>
              <a:t>2017.01.25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51215-5309-4062-B9DC-966E7F5C2B06}" type="slidenum">
              <a:rPr lang="lt-LT" smtClean="0"/>
              <a:t>‹#›</a:t>
            </a:fld>
            <a:endParaRPr lang="lt-LT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redag. ruoš. pavad. stilių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10000">
        <p:wipe/>
      </p:transition>
    </mc:Choice>
    <mc:Fallback xmlns="">
      <p:transition advClick="0" advTm="10000">
        <p:wip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lt-LT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/>
              <a:t>Spustelėję redag. ruoš. teksto stilių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67610-4A97-407D-9B75-4C8D8AA98D0A}" type="datetimeFigureOut">
              <a:rPr lang="lt-LT" smtClean="0"/>
              <a:t>2017.01.25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51215-5309-4062-B9DC-966E7F5C2B06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10000">
        <p:wipe/>
      </p:transition>
    </mc:Choice>
    <mc:Fallback xmlns="">
      <p:transition advClick="0" advTm="10000">
        <p:wip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redag. ruoš. pavad. stilių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67610-4A97-407D-9B75-4C8D8AA98D0A}" type="datetimeFigureOut">
              <a:rPr lang="lt-LT" smtClean="0"/>
              <a:t>2017.01.25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51215-5309-4062-B9DC-966E7F5C2B06}" type="slidenum">
              <a:rPr lang="lt-LT" smtClean="0"/>
              <a:t>‹#›</a:t>
            </a:fld>
            <a:endParaRPr lang="lt-LT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lt-LT"/>
              <a:t>Spustelėję redag. ruoš. teksto stilių</a:t>
            </a:r>
          </a:p>
          <a:p>
            <a:pPr lvl="1"/>
            <a:r>
              <a:rPr lang="lt-LT"/>
              <a:t>Antras lygmuo</a:t>
            </a:r>
          </a:p>
          <a:p>
            <a:pPr lvl="2"/>
            <a:r>
              <a:rPr lang="lt-LT"/>
              <a:t>Trečias lygmuo</a:t>
            </a:r>
          </a:p>
          <a:p>
            <a:pPr lvl="3"/>
            <a:r>
              <a:rPr lang="lt-LT"/>
              <a:t>Ketvirtas lygmuo</a:t>
            </a:r>
          </a:p>
          <a:p>
            <a:pPr lvl="4"/>
            <a:r>
              <a:rPr lang="lt-LT"/>
              <a:t>Penktas lygmuo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lt-LT"/>
              <a:t>Spustelėję redag. ruoš. teksto stilių</a:t>
            </a:r>
          </a:p>
          <a:p>
            <a:pPr lvl="1"/>
            <a:r>
              <a:rPr lang="lt-LT"/>
              <a:t>Antras lygmuo</a:t>
            </a:r>
          </a:p>
          <a:p>
            <a:pPr lvl="2"/>
            <a:r>
              <a:rPr lang="lt-LT"/>
              <a:t>Trečias lygmuo</a:t>
            </a:r>
          </a:p>
          <a:p>
            <a:pPr lvl="3"/>
            <a:r>
              <a:rPr lang="lt-LT"/>
              <a:t>Ketvirtas lygmuo</a:t>
            </a:r>
          </a:p>
          <a:p>
            <a:pPr lvl="4"/>
            <a:r>
              <a:rPr lang="lt-LT"/>
              <a:t>Penktas lygmuo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10000">
        <p:wipe/>
      </p:transition>
    </mc:Choice>
    <mc:Fallback xmlns="">
      <p:transition advClick="0" advTm="10000">
        <p:wip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lt-LT"/>
              <a:t>Spustelėję redag. ruoš. pavad. stilių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Spustelėję redag. ruoš. teksto stilių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/>
              <a:t>Spustelėję redag. ruoš. teksto stilių</a:t>
            </a:r>
          </a:p>
          <a:p>
            <a:pPr lvl="1"/>
            <a:r>
              <a:rPr lang="lt-LT"/>
              <a:t>Antras lygmuo</a:t>
            </a:r>
          </a:p>
          <a:p>
            <a:pPr lvl="2"/>
            <a:r>
              <a:rPr lang="lt-LT"/>
              <a:t>Trečias lygmuo</a:t>
            </a:r>
          </a:p>
          <a:p>
            <a:pPr lvl="3"/>
            <a:r>
              <a:rPr lang="lt-LT"/>
              <a:t>Ketvirtas lygmuo</a:t>
            </a:r>
          </a:p>
          <a:p>
            <a:pPr lvl="4"/>
            <a:r>
              <a:rPr lang="lt-LT"/>
              <a:t>Penktas lygmuo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Spustelėję redag. ruoš. teksto stilių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/>
              <a:t>Spustelėję redag. ruoš. teksto stilių</a:t>
            </a:r>
          </a:p>
          <a:p>
            <a:pPr lvl="1"/>
            <a:r>
              <a:rPr lang="lt-LT"/>
              <a:t>Antras lygmuo</a:t>
            </a:r>
          </a:p>
          <a:p>
            <a:pPr lvl="2"/>
            <a:r>
              <a:rPr lang="lt-LT"/>
              <a:t>Trečias lygmuo</a:t>
            </a:r>
          </a:p>
          <a:p>
            <a:pPr lvl="3"/>
            <a:r>
              <a:rPr lang="lt-LT"/>
              <a:t>Ketvirtas lygmuo</a:t>
            </a:r>
          </a:p>
          <a:p>
            <a:pPr lvl="4"/>
            <a:r>
              <a:rPr lang="lt-LT"/>
              <a:t>Penktas lygmuo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67610-4A97-407D-9B75-4C8D8AA98D0A}" type="datetimeFigureOut">
              <a:rPr lang="lt-LT" smtClean="0"/>
              <a:t>2017.01.25</a:t>
            </a:fld>
            <a:endParaRPr lang="lt-L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51215-5309-4062-B9DC-966E7F5C2B06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10000">
        <p:wipe/>
      </p:transition>
    </mc:Choice>
    <mc:Fallback xmlns="">
      <p:transition advClick="0" advTm="10000">
        <p:wip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redag. ruoš. pavad. stilių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67610-4A97-407D-9B75-4C8D8AA98D0A}" type="datetimeFigureOut">
              <a:rPr lang="lt-LT" smtClean="0"/>
              <a:t>2017.01.25</a:t>
            </a:fld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51215-5309-4062-B9DC-966E7F5C2B06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10000">
        <p:wipe/>
      </p:transition>
    </mc:Choice>
    <mc:Fallback xmlns="">
      <p:transition advClick="0" advTm="10000">
        <p:wip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67610-4A97-407D-9B75-4C8D8AA98D0A}" type="datetimeFigureOut">
              <a:rPr lang="lt-LT" smtClean="0"/>
              <a:t>2017.01.25</a:t>
            </a:fld>
            <a:endParaRPr lang="lt-L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51215-5309-4062-B9DC-966E7F5C2B06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10000">
        <p:wipe/>
      </p:transition>
    </mc:Choice>
    <mc:Fallback xmlns="">
      <p:transition advClick="0" advTm="10000">
        <p:wip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67610-4A97-407D-9B75-4C8D8AA98D0A}" type="datetimeFigureOut">
              <a:rPr lang="lt-LT" smtClean="0"/>
              <a:t>2017.01.25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51215-5309-4062-B9DC-966E7F5C2B06}" type="slidenum">
              <a:rPr lang="lt-LT" smtClean="0"/>
              <a:t>‹#›</a:t>
            </a:fld>
            <a:endParaRPr lang="lt-L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/>
              <a:t>Spustelėję redag. ruoš. teksto stilių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lt-LT"/>
              <a:t>Spustelėję redag. ruoš. pavad.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t-LT"/>
              <a:t>Spustelėję redag. ruoš. teksto stilių</a:t>
            </a:r>
          </a:p>
          <a:p>
            <a:pPr lvl="1"/>
            <a:r>
              <a:rPr lang="lt-LT"/>
              <a:t>Antras lygmuo</a:t>
            </a:r>
          </a:p>
          <a:p>
            <a:pPr lvl="2"/>
            <a:r>
              <a:rPr lang="lt-LT"/>
              <a:t>Trečias lygmuo</a:t>
            </a:r>
          </a:p>
          <a:p>
            <a:pPr lvl="3"/>
            <a:r>
              <a:rPr lang="lt-LT"/>
              <a:t>Ketvirtas lygmuo</a:t>
            </a:r>
          </a:p>
          <a:p>
            <a:pPr lvl="4"/>
            <a:r>
              <a:rPr lang="lt-LT"/>
              <a:t>Penktas lygmuo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10000">
        <p:wipe/>
      </p:transition>
    </mc:Choice>
    <mc:Fallback xmlns="">
      <p:transition advClick="0" advTm="10000">
        <p:wip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lt-LT"/>
              <a:t>Spustelėję redag. ruoš. pavad. stilių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/>
              <a:t>Spustelėję redag. ruoš. teksto stilių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67610-4A97-407D-9B75-4C8D8AA98D0A}" type="datetimeFigureOut">
              <a:rPr lang="lt-LT" smtClean="0"/>
              <a:t>2017.01.25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51215-5309-4062-B9DC-966E7F5C2B06}" type="slidenum">
              <a:rPr lang="lt-LT" smtClean="0"/>
              <a:t>‹#›</a:t>
            </a:fld>
            <a:endParaRPr lang="lt-L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lt-LT"/>
              <a:t>Spustelėkite piktogr. norėdami įtraukti pav.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10000">
        <p:wipe/>
      </p:transition>
    </mc:Choice>
    <mc:Fallback xmlns="">
      <p:transition advClick="0" advTm="10000">
        <p:wip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redag. ruoš. pavad. stilių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lt-LT"/>
              <a:t>Spustelėję redag. ruoš. teksto stilių</a:t>
            </a:r>
          </a:p>
          <a:p>
            <a:pPr lvl="1"/>
            <a:r>
              <a:rPr lang="lt-LT"/>
              <a:t>Antras lygmuo</a:t>
            </a:r>
          </a:p>
          <a:p>
            <a:pPr lvl="2"/>
            <a:r>
              <a:rPr lang="lt-LT"/>
              <a:t>Trečias lygmuo</a:t>
            </a:r>
          </a:p>
          <a:p>
            <a:pPr lvl="3"/>
            <a:r>
              <a:rPr lang="lt-LT"/>
              <a:t>Ketvirtas lygmuo</a:t>
            </a:r>
          </a:p>
          <a:p>
            <a:pPr lvl="4"/>
            <a:r>
              <a:rPr lang="lt-LT"/>
              <a:t>Penktas lygmuo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67610-4A97-407D-9B75-4C8D8AA98D0A}" type="datetimeFigureOut">
              <a:rPr lang="lt-LT" smtClean="0"/>
              <a:t>2017.01.25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51215-5309-4062-B9DC-966E7F5C2B06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10000">
        <p:wipe/>
      </p:transition>
    </mc:Choice>
    <mc:Fallback xmlns="">
      <p:transition advClick="0" advTm="10000">
        <p:wip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67610-4A97-407D-9B75-4C8D8AA98D0A}" type="datetimeFigureOut">
              <a:rPr lang="lt-LT" smtClean="0"/>
              <a:t>2017.01.25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51215-5309-4062-B9DC-966E7F5C2B06}" type="slidenum">
              <a:rPr lang="lt-LT" smtClean="0"/>
              <a:t>‹#›</a:t>
            </a:fld>
            <a:endParaRPr lang="lt-LT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lt-LT"/>
              <a:t>Spustelėję redag. ruoš. pavad.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lt-LT"/>
              <a:t>Spustelėję redag. ruoš. teksto stilių</a:t>
            </a:r>
          </a:p>
          <a:p>
            <a:pPr lvl="1"/>
            <a:r>
              <a:rPr lang="lt-LT"/>
              <a:t>Antras lygmuo</a:t>
            </a:r>
          </a:p>
          <a:p>
            <a:pPr lvl="2"/>
            <a:r>
              <a:rPr lang="lt-LT"/>
              <a:t>Trečias lygmuo</a:t>
            </a:r>
          </a:p>
          <a:p>
            <a:pPr lvl="3"/>
            <a:r>
              <a:rPr lang="lt-LT"/>
              <a:t>Ketvirtas lygmuo</a:t>
            </a:r>
          </a:p>
          <a:p>
            <a:pPr lvl="4"/>
            <a:r>
              <a:rPr lang="lt-LT"/>
              <a:t>Penktas lygmuo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10000">
        <p:wipe/>
      </p:transition>
    </mc:Choice>
    <mc:Fallback xmlns="">
      <p:transition advClick="0" advTm="10000">
        <p:wip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/>
              <a:t>Spustelėję redag. ruoš. pavad. stilių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54067610-4A97-407D-9B75-4C8D8AA98D0A}" type="datetimeFigureOut">
              <a:rPr lang="lt-LT" smtClean="0"/>
              <a:t>2017.01.25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BDF51215-5309-4062-B9DC-966E7F5C2B06}" type="slidenum">
              <a:rPr lang="lt-LT" smtClean="0"/>
              <a:t>‹#›</a:t>
            </a:fld>
            <a:endParaRPr lang="lt-L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/>
              <a:t>Spustelėję redag. ruoš. teksto stilių</a:t>
            </a:r>
          </a:p>
          <a:p>
            <a:pPr lvl="1"/>
            <a:r>
              <a:rPr lang="lt-LT"/>
              <a:t>Antras lygmuo</a:t>
            </a:r>
          </a:p>
          <a:p>
            <a:pPr lvl="2"/>
            <a:r>
              <a:rPr lang="lt-LT"/>
              <a:t>Trečias lygmuo</a:t>
            </a:r>
          </a:p>
          <a:p>
            <a:pPr lvl="3"/>
            <a:r>
              <a:rPr lang="lt-LT"/>
              <a:t>Ketvirtas lygmuo</a:t>
            </a:r>
          </a:p>
          <a:p>
            <a:pPr lvl="4"/>
            <a:r>
              <a:rPr lang="lt-LT"/>
              <a:t>Penktas lygmuo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mc:AlternateContent xmlns:mc="http://schemas.openxmlformats.org/markup-compatibility/2006" xmlns:p14="http://schemas.microsoft.com/office/powerpoint/2010/main">
    <mc:Choice Requires="p14">
      <p:transition p14:dur="100" advClick="0" advTm="10000">
        <p:wipe/>
      </p:transition>
    </mc:Choice>
    <mc:Fallback xmlns="">
      <p:transition advClick="0" advTm="10000">
        <p:wip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7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0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3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8.jpeg"/><Relationship Id="rId5" Type="http://schemas.microsoft.com/office/2007/relationships/hdphoto" Target="../media/hdphoto2.wdp"/><Relationship Id="rId4" Type="http://schemas.openxmlformats.org/officeDocument/2006/relationships/image" Target="../media/image57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3.jpeg"/><Relationship Id="rId4" Type="http://schemas.openxmlformats.org/officeDocument/2006/relationships/image" Target="../media/image6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7.jpeg"/><Relationship Id="rId4" Type="http://schemas.openxmlformats.org/officeDocument/2006/relationships/image" Target="../media/image66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1.jpeg"/><Relationship Id="rId4" Type="http://schemas.openxmlformats.org/officeDocument/2006/relationships/image" Target="../media/image70.jpe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jpeg"/><Relationship Id="rId3" Type="http://schemas.openxmlformats.org/officeDocument/2006/relationships/image" Target="../media/image73.png"/><Relationship Id="rId7" Type="http://schemas.openxmlformats.org/officeDocument/2006/relationships/image" Target="../media/image77.png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6.png"/><Relationship Id="rId5" Type="http://schemas.openxmlformats.org/officeDocument/2006/relationships/image" Target="../media/image75.jpeg"/><Relationship Id="rId4" Type="http://schemas.openxmlformats.org/officeDocument/2006/relationships/image" Target="../media/image74.png"/><Relationship Id="rId9" Type="http://schemas.openxmlformats.org/officeDocument/2006/relationships/image" Target="../media/image7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ntraštė 5"/>
          <p:cNvSpPr>
            <a:spLocks noGrp="1"/>
          </p:cNvSpPr>
          <p:nvPr>
            <p:ph type="ctrTitle"/>
          </p:nvPr>
        </p:nvSpPr>
        <p:spPr>
          <a:xfrm>
            <a:off x="251520" y="-315416"/>
            <a:ext cx="8712968" cy="3168352"/>
          </a:xfrm>
        </p:spPr>
        <p:txBody>
          <a:bodyPr>
            <a:noAutofit/>
          </a:bodyPr>
          <a:lstStyle/>
          <a:p>
            <a:r>
              <a:rPr lang="lt-LT" sz="3600" dirty="0">
                <a:solidFill>
                  <a:schemeClr val="tx1"/>
                </a:solidFill>
              </a:rPr>
              <a:t>Palangos  lopšelio- darželio ,,Nykštukas“</a:t>
            </a:r>
            <a:br>
              <a:rPr lang="lt-LT" sz="3600" dirty="0">
                <a:solidFill>
                  <a:schemeClr val="tx1"/>
                </a:solidFill>
              </a:rPr>
            </a:br>
            <a:r>
              <a:rPr lang="lt-LT" sz="3600" dirty="0">
                <a:solidFill>
                  <a:schemeClr val="tx1"/>
                </a:solidFill>
              </a:rPr>
              <a:t>saviraiškos projekto</a:t>
            </a:r>
            <a:br>
              <a:rPr lang="lt-LT" sz="3600" dirty="0">
                <a:solidFill>
                  <a:schemeClr val="tx1"/>
                </a:solidFill>
              </a:rPr>
            </a:br>
            <a:r>
              <a:rPr lang="lt-LT" sz="3600" dirty="0">
                <a:solidFill>
                  <a:schemeClr val="tx1"/>
                </a:solidFill>
              </a:rPr>
              <a:t/>
            </a:r>
            <a:br>
              <a:rPr lang="lt-LT" sz="3600" dirty="0">
                <a:solidFill>
                  <a:schemeClr val="tx1"/>
                </a:solidFill>
              </a:rPr>
            </a:br>
            <a:endParaRPr lang="lt-LT" sz="3600" dirty="0">
              <a:solidFill>
                <a:schemeClr val="tx1"/>
              </a:solidFill>
            </a:endParaRPr>
          </a:p>
        </p:txBody>
      </p:sp>
      <p:sp>
        <p:nvSpPr>
          <p:cNvPr id="7" name="Antrinis pavadinimas 6"/>
          <p:cNvSpPr>
            <a:spLocks noGrp="1"/>
          </p:cNvSpPr>
          <p:nvPr>
            <p:ph type="subTitle" idx="1"/>
          </p:nvPr>
        </p:nvSpPr>
        <p:spPr>
          <a:xfrm>
            <a:off x="251520" y="2708920"/>
            <a:ext cx="9001000" cy="3600400"/>
          </a:xfrm>
        </p:spPr>
        <p:txBody>
          <a:bodyPr>
            <a:normAutofit fontScale="25000" lnSpcReduction="20000"/>
          </a:bodyPr>
          <a:lstStyle/>
          <a:p>
            <a:endParaRPr lang="lt-LT" sz="7700" dirty="0">
              <a:solidFill>
                <a:schemeClr val="tx1"/>
              </a:solidFill>
            </a:endParaRPr>
          </a:p>
          <a:p>
            <a:r>
              <a:rPr lang="lt-LT" sz="19200" dirty="0">
                <a:solidFill>
                  <a:schemeClr val="tx1"/>
                </a:solidFill>
              </a:rPr>
              <a:t>,,Nuo žaidimo iki vaidinimo“</a:t>
            </a:r>
          </a:p>
          <a:p>
            <a:r>
              <a:rPr lang="lt-LT" sz="14400" dirty="0">
                <a:solidFill>
                  <a:schemeClr val="tx1"/>
                </a:solidFill>
              </a:rPr>
              <a:t>foto nuotraukos                                </a:t>
            </a:r>
          </a:p>
          <a:p>
            <a:endParaRPr lang="lt-LT" sz="4800" dirty="0">
              <a:solidFill>
                <a:schemeClr val="tx1"/>
              </a:solidFill>
            </a:endParaRPr>
          </a:p>
          <a:p>
            <a:r>
              <a:rPr lang="lt-LT" sz="11200" dirty="0">
                <a:solidFill>
                  <a:schemeClr val="tx1"/>
                </a:solidFill>
              </a:rPr>
              <a:t>                                </a:t>
            </a:r>
            <a:br>
              <a:rPr lang="lt-LT" sz="11200" dirty="0">
                <a:solidFill>
                  <a:schemeClr val="tx1"/>
                </a:solidFill>
              </a:rPr>
            </a:br>
            <a:r>
              <a:rPr lang="lt-LT" sz="11200" dirty="0">
                <a:solidFill>
                  <a:schemeClr val="tx1"/>
                </a:solidFill>
              </a:rPr>
              <a:t>2017m.</a:t>
            </a:r>
            <a:br>
              <a:rPr lang="lt-LT" sz="11200" dirty="0">
                <a:solidFill>
                  <a:schemeClr val="tx1"/>
                </a:solidFill>
              </a:rPr>
            </a:br>
            <a:endParaRPr lang="lt-LT" sz="11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4106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10000">
        <p:wipe/>
      </p:transition>
    </mc:Choice>
    <mc:Fallback xmlns="">
      <p:transition advClick="0" advTm="10000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>
          <a:xfrm>
            <a:off x="323528" y="3501008"/>
            <a:ext cx="8568951" cy="2880320"/>
          </a:xfrm>
        </p:spPr>
        <p:txBody>
          <a:bodyPr/>
          <a:lstStyle/>
          <a:p>
            <a:pPr marL="0" indent="0">
              <a:buNone/>
            </a:pPr>
            <a:r>
              <a:rPr lang="lt-LT" sz="3600" b="1" dirty="0">
                <a:solidFill>
                  <a:schemeClr val="tx1"/>
                </a:solidFill>
              </a:rPr>
              <a:t>UŽDAVINIAI</a:t>
            </a:r>
            <a:endParaRPr lang="lt-LT" sz="3600" dirty="0">
              <a:solidFill>
                <a:schemeClr val="tx1"/>
              </a:solidFill>
            </a:endParaRPr>
          </a:p>
          <a:p>
            <a:pPr>
              <a:buClrTx/>
              <a:buFont typeface="Arial" pitchFamily="34" charset="0"/>
              <a:buChar char="•"/>
            </a:pPr>
            <a:r>
              <a:rPr lang="lt-LT" sz="2500" dirty="0">
                <a:solidFill>
                  <a:schemeClr val="tx1"/>
                </a:solidFill>
              </a:rPr>
              <a:t>Atrasti įvairių daiktų išraiškos galimybes vaidyboje.</a:t>
            </a:r>
            <a:r>
              <a:rPr lang="lt-LT" sz="2500" b="1" dirty="0">
                <a:solidFill>
                  <a:schemeClr val="tx1"/>
                </a:solidFill>
              </a:rPr>
              <a:t> </a:t>
            </a:r>
            <a:endParaRPr lang="lt-LT" sz="2500" dirty="0">
              <a:solidFill>
                <a:schemeClr val="tx1"/>
              </a:solidFill>
            </a:endParaRPr>
          </a:p>
          <a:p>
            <a:pPr>
              <a:buClr>
                <a:schemeClr val="tx1"/>
              </a:buClr>
              <a:buFont typeface="Arial" pitchFamily="34" charset="0"/>
              <a:buChar char="•"/>
            </a:pPr>
            <a:r>
              <a:rPr lang="lt-LT" sz="2500" dirty="0">
                <a:solidFill>
                  <a:schemeClr val="tx1"/>
                </a:solidFill>
              </a:rPr>
              <a:t>Išgyventi kūrybos džiaugsmą.</a:t>
            </a:r>
          </a:p>
          <a:p>
            <a:pPr>
              <a:buClr>
                <a:schemeClr val="tx1"/>
              </a:buClr>
              <a:buFont typeface="Arial" pitchFamily="34" charset="0"/>
              <a:buChar char="•"/>
            </a:pPr>
            <a:r>
              <a:rPr lang="lt-LT" sz="2500" dirty="0">
                <a:solidFill>
                  <a:schemeClr val="tx1"/>
                </a:solidFill>
              </a:rPr>
              <a:t>Skatinti domėtis teatru, vaidyba.</a:t>
            </a:r>
          </a:p>
          <a:p>
            <a:pPr marL="0" indent="0">
              <a:buClr>
                <a:schemeClr val="tx1"/>
              </a:buClr>
              <a:buNone/>
            </a:pPr>
            <a:endParaRPr lang="lt-LT" sz="2500" dirty="0">
              <a:solidFill>
                <a:schemeClr val="tx1"/>
              </a:solidFill>
            </a:endParaRPr>
          </a:p>
        </p:txBody>
      </p:sp>
      <p:sp>
        <p:nvSpPr>
          <p:cNvPr id="3" name="Antraštė 2"/>
          <p:cNvSpPr>
            <a:spLocks noGrp="1"/>
          </p:cNvSpPr>
          <p:nvPr>
            <p:ph type="title"/>
          </p:nvPr>
        </p:nvSpPr>
        <p:spPr>
          <a:xfrm>
            <a:off x="179512" y="1196752"/>
            <a:ext cx="8964488" cy="2376264"/>
          </a:xfrm>
        </p:spPr>
        <p:txBody>
          <a:bodyPr>
            <a:normAutofit fontScale="90000"/>
          </a:bodyPr>
          <a:lstStyle/>
          <a:p>
            <a:pPr algn="l"/>
            <a:r>
              <a:rPr lang="lt-LT" sz="4000" b="1" dirty="0">
                <a:solidFill>
                  <a:schemeClr val="tx1"/>
                </a:solidFill>
              </a:rPr>
              <a:t>TIKSLAS </a:t>
            </a:r>
            <a:r>
              <a:rPr lang="lt-LT" sz="4000" dirty="0"/>
              <a:t/>
            </a:r>
            <a:br>
              <a:rPr lang="lt-LT" sz="4000" dirty="0"/>
            </a:br>
            <a:r>
              <a:rPr lang="lt-LT" sz="2800" dirty="0">
                <a:solidFill>
                  <a:schemeClr val="tx1"/>
                </a:solidFill>
              </a:rPr>
              <a:t>Plėtoti ikimokyklinių įstaigų bendravimą ir bendradarbiavimą ugdant </a:t>
            </a:r>
            <a:r>
              <a:rPr lang="lt-LT" sz="2800" b="1" dirty="0">
                <a:solidFill>
                  <a:schemeClr val="tx1"/>
                </a:solidFill>
              </a:rPr>
              <a:t> </a:t>
            </a:r>
            <a:r>
              <a:rPr lang="lt-LT" sz="2800" dirty="0">
                <a:solidFill>
                  <a:schemeClr val="tx1"/>
                </a:solidFill>
              </a:rPr>
              <a:t>vaikų kūrybiškumą, išradingumą kuriant ir </a:t>
            </a:r>
            <a:r>
              <a:rPr lang="lt-LT" sz="2800" dirty="0" smtClean="0">
                <a:solidFill>
                  <a:schemeClr val="tx1"/>
                </a:solidFill>
              </a:rPr>
              <a:t>improvizuojant </a:t>
            </a:r>
            <a:r>
              <a:rPr lang="lt-LT" sz="2800" dirty="0">
                <a:solidFill>
                  <a:schemeClr val="tx1"/>
                </a:solidFill>
              </a:rPr>
              <a:t>su lėlėmis. </a:t>
            </a:r>
            <a:br>
              <a:rPr lang="lt-LT" sz="2800" dirty="0">
                <a:solidFill>
                  <a:schemeClr val="tx1"/>
                </a:solidFill>
              </a:rPr>
            </a:br>
            <a:endParaRPr lang="lt-LT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665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10000">
        <p:wipe/>
      </p:transition>
    </mc:Choice>
    <mc:Fallback xmlns="">
      <p:transition advClick="0" advTm="10000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Antraštė 3"/>
          <p:cNvSpPr>
            <a:spLocks noGrp="1"/>
          </p:cNvSpPr>
          <p:nvPr>
            <p:ph type="title"/>
          </p:nvPr>
        </p:nvSpPr>
        <p:spPr>
          <a:xfrm>
            <a:off x="251520" y="0"/>
            <a:ext cx="8640960" cy="1844824"/>
          </a:xfrm>
        </p:spPr>
        <p:txBody>
          <a:bodyPr>
            <a:normAutofit/>
          </a:bodyPr>
          <a:lstStyle/>
          <a:p>
            <a:r>
              <a:rPr lang="lt-LT" sz="3600" dirty="0" smtClean="0">
                <a:solidFill>
                  <a:schemeClr val="tx1"/>
                </a:solidFill>
              </a:rPr>
              <a:t>Klaipėdos lopšelis-darželis „Nykštukas</a:t>
            </a:r>
            <a:r>
              <a:rPr lang="lt-LT" sz="3600" dirty="0">
                <a:solidFill>
                  <a:schemeClr val="tx1"/>
                </a:solidFill>
              </a:rPr>
              <a:t>“</a:t>
            </a:r>
            <a:r>
              <a:rPr lang="lt-LT" sz="4000" dirty="0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/>
            </a:r>
            <a:br>
              <a:rPr lang="lt-LT" sz="4000" dirty="0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</a:br>
            <a:r>
              <a:rPr lang="lt-LT" sz="2800" dirty="0">
                <a:solidFill>
                  <a:schemeClr val="tx1"/>
                </a:solidFill>
              </a:rPr>
              <a:t>„Pingvinų“ grupė </a:t>
            </a:r>
            <a:br>
              <a:rPr lang="lt-LT" sz="2800" dirty="0">
                <a:solidFill>
                  <a:schemeClr val="tx1"/>
                </a:solidFill>
              </a:rPr>
            </a:br>
            <a:r>
              <a:rPr lang="lt-LT" sz="2000" dirty="0">
                <a:solidFill>
                  <a:schemeClr val="tx1"/>
                </a:solidFill>
              </a:rPr>
              <a:t>priešmokyklinio ugdymo </a:t>
            </a:r>
            <a:r>
              <a:rPr lang="lt-LT" sz="2000" dirty="0" smtClean="0">
                <a:solidFill>
                  <a:schemeClr val="tx1"/>
                </a:solidFill>
              </a:rPr>
              <a:t>pedagogė Laimutė </a:t>
            </a:r>
            <a:r>
              <a:rPr lang="lt-LT" sz="2000" dirty="0" err="1">
                <a:solidFill>
                  <a:schemeClr val="tx1"/>
                </a:solidFill>
              </a:rPr>
              <a:t>Selmistraitienė</a:t>
            </a:r>
            <a:endParaRPr lang="lt-LT" sz="2000" dirty="0">
              <a:solidFill>
                <a:schemeClr val="tx1"/>
              </a:solidFill>
            </a:endParaRPr>
          </a:p>
        </p:txBody>
      </p:sp>
      <p:pic>
        <p:nvPicPr>
          <p:cNvPr id="3081" name="Turinio vietos rezervavimo ženklas 6" descr="C:\Users\user\Documents\Roma\foto Palangai\DSC_0159.jpg"/>
          <p:cNvPicPr>
            <a:picLocks noGrp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2085329"/>
            <a:ext cx="3816424" cy="4237931"/>
          </a:xfrm>
        </p:spPr>
      </p:pic>
      <p:graphicFrame>
        <p:nvGraphicFramePr>
          <p:cNvPr id="9" name="Turinio vietos rezervavimo ženklas 8"/>
          <p:cNvGraphicFramePr>
            <a:graphicFrameLocks noGrp="1"/>
          </p:cNvGraphicFramePr>
          <p:nvPr>
            <p:ph sz="quarter" idx="14"/>
          </p:nvPr>
        </p:nvGraphicFramePr>
        <p:xfrm>
          <a:off x="5907088" y="3652838"/>
          <a:ext cx="1520825" cy="19278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2082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19208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lt-LT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609" marR="68609" marT="0" marB="0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3082" name="Paveikslėlis 9" descr="C:\Users\user\Documents\Roma\foto Palangai\20160429_10322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2850839"/>
            <a:ext cx="3457898" cy="3437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57520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10000">
        <p:wipe/>
      </p:transition>
    </mc:Choice>
    <mc:Fallback xmlns="">
      <p:transition advClick="0" advTm="10000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Turinio vietos rezervavimo ženklas 16" descr="C:\Users\user\Documents\Roma\foto Palangai\P1011618.JPG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5421" y="2675659"/>
            <a:ext cx="4601095" cy="3449782"/>
          </a:xfrm>
        </p:spPr>
      </p:pic>
      <p:sp>
        <p:nvSpPr>
          <p:cNvPr id="4098" name="Antraštė 11"/>
          <p:cNvSpPr>
            <a:spLocks noGrp="1"/>
          </p:cNvSpPr>
          <p:nvPr>
            <p:ph type="title"/>
          </p:nvPr>
        </p:nvSpPr>
        <p:spPr>
          <a:xfrm>
            <a:off x="251520" y="274638"/>
            <a:ext cx="8640960" cy="1425575"/>
          </a:xfrm>
        </p:spPr>
        <p:txBody>
          <a:bodyPr>
            <a:normAutofit/>
          </a:bodyPr>
          <a:lstStyle/>
          <a:p>
            <a:pPr eaLnBrk="1" hangingPunct="1"/>
            <a:r>
              <a:rPr lang="lt-LT" sz="3600" dirty="0">
                <a:solidFill>
                  <a:schemeClr val="tx1"/>
                </a:solidFill>
              </a:rPr>
              <a:t>Klaipėdos lopšelis-darželis „Nykštukas“</a:t>
            </a:r>
            <a:r>
              <a:rPr lang="lt-LT" sz="3600" dirty="0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/>
            </a:r>
            <a:br>
              <a:rPr lang="lt-LT" sz="3600" dirty="0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</a:br>
            <a:r>
              <a:rPr lang="lt-LT" sz="2800" dirty="0">
                <a:solidFill>
                  <a:schemeClr val="tx1"/>
                </a:solidFill>
              </a:rPr>
              <a:t>„Kiškučių“ grupė   </a:t>
            </a:r>
            <a:br>
              <a:rPr lang="lt-LT" sz="2800" dirty="0">
                <a:solidFill>
                  <a:schemeClr val="tx1"/>
                </a:solidFill>
              </a:rPr>
            </a:br>
            <a:r>
              <a:rPr lang="lt-LT" sz="2000" dirty="0" smtClean="0">
                <a:solidFill>
                  <a:schemeClr val="tx1"/>
                </a:solidFill>
              </a:rPr>
              <a:t>auklėtojos: </a:t>
            </a:r>
            <a:r>
              <a:rPr lang="lt-LT" sz="2000" dirty="0">
                <a:solidFill>
                  <a:schemeClr val="tx1"/>
                </a:solidFill>
              </a:rPr>
              <a:t>Sandra </a:t>
            </a:r>
            <a:r>
              <a:rPr lang="lt-LT" sz="2000" dirty="0" err="1">
                <a:solidFill>
                  <a:schemeClr val="tx1"/>
                </a:solidFill>
              </a:rPr>
              <a:t>Gečienė</a:t>
            </a:r>
            <a:r>
              <a:rPr lang="lt-LT" sz="2000" dirty="0">
                <a:solidFill>
                  <a:schemeClr val="tx1"/>
                </a:solidFill>
              </a:rPr>
              <a:t>, Rita </a:t>
            </a:r>
            <a:r>
              <a:rPr lang="lt-LT" sz="2000" dirty="0" err="1">
                <a:solidFill>
                  <a:schemeClr val="tx1"/>
                </a:solidFill>
              </a:rPr>
              <a:t>Beržinienė</a:t>
            </a:r>
            <a:endParaRPr lang="lt-LT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4988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10000">
        <p:wipe/>
      </p:transition>
    </mc:Choice>
    <mc:Fallback xmlns="">
      <p:transition advClick="0" advTm="10000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ntraštė 1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650512"/>
          </a:xfrm>
        </p:spPr>
        <p:txBody>
          <a:bodyPr>
            <a:normAutofit fontScale="90000"/>
          </a:bodyPr>
          <a:lstStyle/>
          <a:p>
            <a:r>
              <a:rPr lang="lt-LT" sz="4000" dirty="0">
                <a:solidFill>
                  <a:schemeClr val="tx1"/>
                </a:solidFill>
              </a:rPr>
              <a:t>Klaipėdos lopšelis-darželis „Nykštukas“</a:t>
            </a:r>
            <a:r>
              <a:rPr lang="lt-LT" sz="4000" dirty="0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/>
            </a:r>
            <a:br>
              <a:rPr lang="lt-LT" sz="4000" dirty="0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</a:br>
            <a:r>
              <a:rPr lang="lt-LT" sz="3100" dirty="0">
                <a:solidFill>
                  <a:schemeClr val="tx1"/>
                </a:solidFill>
              </a:rPr>
              <a:t>„</a:t>
            </a:r>
            <a:r>
              <a:rPr lang="lt-LT" sz="3100" dirty="0" smtClean="0">
                <a:solidFill>
                  <a:schemeClr val="tx1"/>
                </a:solidFill>
              </a:rPr>
              <a:t>Ežiukų“ grupė   </a:t>
            </a:r>
            <a:r>
              <a:rPr lang="lt-LT" sz="2800" dirty="0">
                <a:solidFill>
                  <a:schemeClr val="tx1"/>
                </a:solidFill>
              </a:rPr>
              <a:t/>
            </a:r>
            <a:br>
              <a:rPr lang="lt-LT" sz="2800" dirty="0">
                <a:solidFill>
                  <a:schemeClr val="tx1"/>
                </a:solidFill>
              </a:rPr>
            </a:br>
            <a:r>
              <a:rPr lang="lt-LT" sz="2400" dirty="0" smtClean="0">
                <a:solidFill>
                  <a:schemeClr val="tx1"/>
                </a:solidFill>
              </a:rPr>
              <a:t>auklėtojos</a:t>
            </a:r>
            <a:r>
              <a:rPr lang="lt-LT" sz="2200" dirty="0" smtClean="0">
                <a:solidFill>
                  <a:schemeClr val="tx1"/>
                </a:solidFill>
              </a:rPr>
              <a:t>: Regina </a:t>
            </a:r>
            <a:r>
              <a:rPr lang="lt-LT" sz="2200" dirty="0" err="1" smtClean="0">
                <a:solidFill>
                  <a:schemeClr val="tx1"/>
                </a:solidFill>
              </a:rPr>
              <a:t>Terleckienė</a:t>
            </a:r>
            <a:r>
              <a:rPr lang="lt-LT" sz="2200" dirty="0" smtClean="0">
                <a:solidFill>
                  <a:schemeClr val="tx1"/>
                </a:solidFill>
              </a:rPr>
              <a:t>, Aldona </a:t>
            </a:r>
            <a:r>
              <a:rPr lang="lt-LT" sz="2200" dirty="0" err="1">
                <a:solidFill>
                  <a:schemeClr val="tx1"/>
                </a:solidFill>
              </a:rPr>
              <a:t>Žiaušienė</a:t>
            </a:r>
            <a:r>
              <a:rPr lang="lt-LT" sz="2200" dirty="0"/>
              <a:t/>
            </a:r>
            <a:br>
              <a:rPr lang="lt-LT" sz="2200" dirty="0"/>
            </a:br>
            <a:r>
              <a:rPr lang="lt-LT" sz="2200" dirty="0"/>
              <a:t/>
            </a:r>
            <a:br>
              <a:rPr lang="lt-LT" sz="2200" dirty="0"/>
            </a:br>
            <a:endParaRPr lang="lt-LT" sz="2200" dirty="0">
              <a:solidFill>
                <a:schemeClr val="tx1"/>
              </a:solidFill>
            </a:endParaRPr>
          </a:p>
        </p:txBody>
      </p:sp>
      <p:pic>
        <p:nvPicPr>
          <p:cNvPr id="5" name="Turinio vietos rezervavimo ženklas 4" descr="C:\Users\trecias\Desktop\Nuotraukos projektui TEATRAS KITAIP\IMG_20161212_154812.jpg"/>
          <p:cNvPicPr>
            <a:picLocks noGrp="1"/>
          </p:cNvPicPr>
          <p:nvPr>
            <p:ph sz="quarter" idx="13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395536" y="2805011"/>
            <a:ext cx="2542123" cy="341724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Turinio vietos rezervavimo ženklas 5" descr="C:\Users\trecias\Desktop\Nuotraukos projektui TEATRAS KITAIP\IMG_20161212_154511.jpg"/>
          <p:cNvPicPr>
            <a:picLocks noGrp="1"/>
          </p:cNvPicPr>
          <p:nvPr>
            <p:ph sz="quarter" idx="14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30225" r="-17" b="1179"/>
          <a:stretch/>
        </p:blipFill>
        <p:spPr bwMode="auto">
          <a:xfrm>
            <a:off x="3203848" y="2833859"/>
            <a:ext cx="2699150" cy="341761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Turinio vietos rezervavimo ženklas 6" descr="C:\Users\trecias\Desktop\Nuotraukos projektui TEATRAS KITAIP\IMG_20161212_154729.jpg"/>
          <p:cNvPicPr>
            <a:picLocks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4" t="23151"/>
          <a:stretch/>
        </p:blipFill>
        <p:spPr bwMode="auto">
          <a:xfrm>
            <a:off x="6156176" y="2805011"/>
            <a:ext cx="2489003" cy="344646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30699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10000">
        <p:wipe/>
      </p:transition>
    </mc:Choice>
    <mc:Fallback xmlns="">
      <p:transition advClick="0" advTm="10000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ntraštė 1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435280" cy="2082560"/>
          </a:xfrm>
        </p:spPr>
        <p:txBody>
          <a:bodyPr>
            <a:normAutofit fontScale="90000"/>
          </a:bodyPr>
          <a:lstStyle/>
          <a:p>
            <a:r>
              <a:rPr lang="lt-LT" sz="4000" dirty="0">
                <a:solidFill>
                  <a:schemeClr val="tx1"/>
                </a:solidFill>
              </a:rPr>
              <a:t>    Klaipėdos lopšelis-darželis „Nykštukas“</a:t>
            </a:r>
            <a:r>
              <a:rPr lang="lt-LT" sz="4000" dirty="0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/>
            </a:r>
            <a:br>
              <a:rPr lang="lt-LT" sz="4000" dirty="0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</a:br>
            <a:r>
              <a:rPr lang="lt-LT" sz="4000" dirty="0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lt-LT" sz="3100" dirty="0">
                <a:solidFill>
                  <a:schemeClr val="tx1"/>
                </a:solidFill>
              </a:rPr>
              <a:t>„</a:t>
            </a:r>
            <a:r>
              <a:rPr lang="lt-LT" sz="3100" dirty="0" smtClean="0">
                <a:solidFill>
                  <a:schemeClr val="tx1"/>
                </a:solidFill>
              </a:rPr>
              <a:t>Žiogelių“ grupė   </a:t>
            </a:r>
            <a:r>
              <a:rPr lang="lt-LT" sz="3100" dirty="0">
                <a:solidFill>
                  <a:schemeClr val="tx1"/>
                </a:solidFill>
              </a:rPr>
              <a:t/>
            </a:r>
            <a:br>
              <a:rPr lang="lt-LT" sz="3100" dirty="0">
                <a:solidFill>
                  <a:schemeClr val="tx1"/>
                </a:solidFill>
              </a:rPr>
            </a:br>
            <a:r>
              <a:rPr lang="lt-LT" sz="2200" dirty="0" smtClean="0">
                <a:solidFill>
                  <a:schemeClr val="tx1"/>
                </a:solidFill>
              </a:rPr>
              <a:t>auklėtoja Vida </a:t>
            </a:r>
            <a:r>
              <a:rPr lang="lt-LT" sz="2200" dirty="0" err="1">
                <a:solidFill>
                  <a:schemeClr val="tx1"/>
                </a:solidFill>
              </a:rPr>
              <a:t>Rakickienė</a:t>
            </a:r>
            <a:r>
              <a:rPr lang="lt-LT" sz="2200" dirty="0">
                <a:solidFill>
                  <a:schemeClr val="tx1"/>
                </a:solidFill>
              </a:rPr>
              <a:t>   </a:t>
            </a:r>
            <a:br>
              <a:rPr lang="lt-LT" sz="2200" dirty="0">
                <a:solidFill>
                  <a:schemeClr val="tx1"/>
                </a:solidFill>
              </a:rPr>
            </a:br>
            <a:r>
              <a:rPr lang="lt-LT" sz="2200" dirty="0">
                <a:solidFill>
                  <a:schemeClr val="tx1"/>
                </a:solidFill>
              </a:rPr>
              <a:t>neformaliojo švietimo pedagogė Romualda Poškienė</a:t>
            </a:r>
            <a:br>
              <a:rPr lang="lt-LT" sz="2200" dirty="0">
                <a:solidFill>
                  <a:schemeClr val="tx1"/>
                </a:solidFill>
              </a:rPr>
            </a:br>
            <a:r>
              <a:rPr lang="lt-LT" sz="2200" dirty="0">
                <a:solidFill>
                  <a:schemeClr val="tx1"/>
                </a:solidFill>
              </a:rPr>
              <a:t/>
            </a:r>
            <a:br>
              <a:rPr lang="lt-LT" sz="2200" dirty="0">
                <a:solidFill>
                  <a:schemeClr val="tx1"/>
                </a:solidFill>
              </a:rPr>
            </a:br>
            <a:endParaRPr lang="lt-LT" sz="2200" dirty="0">
              <a:solidFill>
                <a:schemeClr val="tx1"/>
              </a:solidFill>
            </a:endParaRPr>
          </a:p>
        </p:txBody>
      </p:sp>
      <p:pic>
        <p:nvPicPr>
          <p:cNvPr id="10" name="Turinio vietos rezervavimo ženklas 9" descr="C:\Users\trecias\Desktop\Nuotraukos projektui TEATRAS KITAIP\IMG_20161208_104737.jpg"/>
          <p:cNvPicPr>
            <a:picLocks noGrp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71600" y="4005064"/>
            <a:ext cx="3822700" cy="2333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Turinio vietos rezervavimo ženklas 4" descr="C:\Users\trecias\Desktop\Nuotraukos projektui TEATRAS KITAIP\IMG_20161208_104848.jpg"/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2420888"/>
            <a:ext cx="3024335" cy="392129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46527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10000">
        <p:wipe/>
      </p:transition>
    </mc:Choice>
    <mc:Fallback xmlns="">
      <p:transition advClick="0" advTm="10000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ntraštė 1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sz="4000" dirty="0">
                <a:solidFill>
                  <a:schemeClr val="tx1"/>
                </a:solidFill>
              </a:rPr>
              <a:t>Kretingos </a:t>
            </a:r>
            <a:r>
              <a:rPr lang="lt-LT" sz="4000" dirty="0" smtClean="0">
                <a:solidFill>
                  <a:schemeClr val="tx1"/>
                </a:solidFill>
              </a:rPr>
              <a:t>mokykla-darželis „Žibutė</a:t>
            </a:r>
            <a:r>
              <a:rPr lang="lt-LT" sz="4000" dirty="0">
                <a:solidFill>
                  <a:schemeClr val="tx1"/>
                </a:solidFill>
              </a:rPr>
              <a:t>“</a:t>
            </a:r>
            <a:br>
              <a:rPr lang="lt-LT" sz="4000" dirty="0">
                <a:solidFill>
                  <a:schemeClr val="tx1"/>
                </a:solidFill>
              </a:rPr>
            </a:br>
            <a:r>
              <a:rPr lang="lt-LT" sz="3100" dirty="0">
                <a:solidFill>
                  <a:schemeClr val="tx1"/>
                </a:solidFill>
              </a:rPr>
              <a:t>„</a:t>
            </a:r>
            <a:r>
              <a:rPr lang="lt-LT" sz="3100" dirty="0" err="1">
                <a:solidFill>
                  <a:schemeClr val="tx1"/>
                </a:solidFill>
              </a:rPr>
              <a:t>Boružiukų</a:t>
            </a:r>
            <a:r>
              <a:rPr lang="lt-LT" sz="3100" dirty="0">
                <a:solidFill>
                  <a:schemeClr val="tx1"/>
                </a:solidFill>
              </a:rPr>
              <a:t>“ grupė   </a:t>
            </a:r>
            <a:br>
              <a:rPr lang="lt-LT" sz="3100" dirty="0">
                <a:solidFill>
                  <a:schemeClr val="tx1"/>
                </a:solidFill>
              </a:rPr>
            </a:br>
            <a:r>
              <a:rPr lang="lt-LT" sz="2200" dirty="0">
                <a:solidFill>
                  <a:schemeClr val="tx1"/>
                </a:solidFill>
              </a:rPr>
              <a:t>auklėtojos: Rita Kubilienė, </a:t>
            </a:r>
            <a:r>
              <a:rPr lang="lt-LT" sz="2200" dirty="0" smtClean="0">
                <a:solidFill>
                  <a:schemeClr val="tx1"/>
                </a:solidFill>
              </a:rPr>
              <a:t>Svajutė </a:t>
            </a:r>
            <a:r>
              <a:rPr lang="lt-LT" sz="2200" dirty="0" err="1" smtClean="0">
                <a:solidFill>
                  <a:schemeClr val="tx1"/>
                </a:solidFill>
              </a:rPr>
              <a:t>Putrienė</a:t>
            </a:r>
            <a:endParaRPr lang="lt-LT" sz="2200" dirty="0">
              <a:solidFill>
                <a:schemeClr val="tx1"/>
              </a:solidFill>
            </a:endParaRPr>
          </a:p>
        </p:txBody>
      </p:sp>
      <p:pic>
        <p:nvPicPr>
          <p:cNvPr id="1026" name="Picture 2" descr="C:\Users\Asus\Documents\kretingosr\IMG_20161209_112603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77776" y="2985611"/>
            <a:ext cx="3819698" cy="2834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3" descr="C:\Users\Asus\Documents\kretingosr\IMG_20161209_14441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2996952"/>
            <a:ext cx="3822700" cy="28343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2804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10000">
        <p:wipe/>
      </p:transition>
    </mc:Choice>
    <mc:Fallback xmlns="">
      <p:transition advClick="0" advTm="10000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323528" y="338328"/>
            <a:ext cx="8568952" cy="1252728"/>
          </a:xfrm>
        </p:spPr>
        <p:txBody>
          <a:bodyPr>
            <a:normAutofit fontScale="90000"/>
          </a:bodyPr>
          <a:lstStyle/>
          <a:p>
            <a:r>
              <a:rPr lang="lt-LT" dirty="0"/>
              <a:t/>
            </a:r>
            <a:br>
              <a:rPr lang="lt-LT" dirty="0"/>
            </a:br>
            <a:r>
              <a:rPr lang="lt-LT" sz="4000" dirty="0">
                <a:solidFill>
                  <a:schemeClr val="tx1"/>
                </a:solidFill>
              </a:rPr>
              <a:t>Kretingos mokykla-darželis „Žibutė“</a:t>
            </a:r>
            <a:br>
              <a:rPr lang="lt-LT" sz="4000" dirty="0">
                <a:solidFill>
                  <a:schemeClr val="tx1"/>
                </a:solidFill>
              </a:rPr>
            </a:br>
            <a:r>
              <a:rPr lang="lt-LT" sz="3100" dirty="0">
                <a:solidFill>
                  <a:schemeClr val="tx1"/>
                </a:solidFill>
              </a:rPr>
              <a:t>„Pelėdžiukų“ </a:t>
            </a:r>
            <a:r>
              <a:rPr lang="lt-LT" sz="3100" dirty="0" smtClean="0">
                <a:solidFill>
                  <a:schemeClr val="tx1"/>
                </a:solidFill>
              </a:rPr>
              <a:t>grupė</a:t>
            </a:r>
            <a:br>
              <a:rPr lang="lt-LT" sz="3100" dirty="0" smtClean="0">
                <a:solidFill>
                  <a:schemeClr val="tx1"/>
                </a:solidFill>
              </a:rPr>
            </a:br>
            <a:r>
              <a:rPr lang="lt-LT" sz="4000" dirty="0" smtClean="0">
                <a:solidFill>
                  <a:schemeClr val="tx1"/>
                </a:solidFill>
              </a:rPr>
              <a:t> </a:t>
            </a:r>
            <a:r>
              <a:rPr lang="lt-LT" sz="2200" dirty="0" smtClean="0">
                <a:solidFill>
                  <a:schemeClr val="tx1"/>
                </a:solidFill>
              </a:rPr>
              <a:t>priešmokyklinio ugdymo pedagogė Nijolė </a:t>
            </a:r>
            <a:r>
              <a:rPr lang="lt-LT" sz="2200" dirty="0" err="1">
                <a:solidFill>
                  <a:schemeClr val="tx1"/>
                </a:solidFill>
              </a:rPr>
              <a:t>Viskontienė</a:t>
            </a:r>
            <a:r>
              <a:rPr lang="lt-LT" sz="2200" dirty="0">
                <a:solidFill>
                  <a:schemeClr val="tx1"/>
                </a:solidFill>
              </a:rPr>
              <a:t/>
            </a:r>
            <a:br>
              <a:rPr lang="lt-LT" sz="2200" dirty="0">
                <a:solidFill>
                  <a:schemeClr val="tx1"/>
                </a:solidFill>
              </a:rPr>
            </a:br>
            <a:r>
              <a:rPr lang="lt-LT" sz="2200" dirty="0">
                <a:solidFill>
                  <a:schemeClr val="tx1"/>
                </a:solidFill>
              </a:rPr>
              <a:t/>
            </a:r>
            <a:br>
              <a:rPr lang="lt-LT" sz="2200" dirty="0">
                <a:solidFill>
                  <a:schemeClr val="tx1"/>
                </a:solidFill>
              </a:rPr>
            </a:br>
            <a:endParaRPr lang="lt-LT" sz="2200" dirty="0">
              <a:solidFill>
                <a:schemeClr val="tx1"/>
              </a:solidFill>
            </a:endParaRPr>
          </a:p>
        </p:txBody>
      </p:sp>
      <p:pic>
        <p:nvPicPr>
          <p:cNvPr id="1026" name="Picture 2" descr="C:\Users\Asus\Downloads\Naujas aplankas\DSCF2757 (2) (1)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2564904"/>
            <a:ext cx="4980743" cy="3880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2160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10000">
        <p:wipe/>
      </p:transition>
    </mc:Choice>
    <mc:Fallback xmlns="">
      <p:transition advClick="0" advTm="10000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Asus\Documents\Ąuoliukas\P3130354_koreg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139952" y="2780928"/>
            <a:ext cx="4728922" cy="3548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Antraštė 11"/>
          <p:cNvSpPr>
            <a:spLocks noGrp="1"/>
          </p:cNvSpPr>
          <p:nvPr>
            <p:ph type="title"/>
          </p:nvPr>
        </p:nvSpPr>
        <p:spPr>
          <a:xfrm>
            <a:off x="409547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lt-LT" sz="4000" dirty="0">
                <a:solidFill>
                  <a:schemeClr val="tx1"/>
                </a:solidFill>
              </a:rPr>
              <a:t>Palangos lopšelis-darželis ,,Ąžuoliukas“ </a:t>
            </a:r>
            <a:endParaRPr lang="lt-LT" sz="3100" dirty="0">
              <a:solidFill>
                <a:schemeClr val="tx1"/>
              </a:solidFill>
            </a:endParaRPr>
          </a:p>
        </p:txBody>
      </p:sp>
      <p:pic>
        <p:nvPicPr>
          <p:cNvPr id="2051" name="Picture 3" descr="C:\Users\Asus\Documents\Ąuoliukas\P3130359.JPG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4239071"/>
            <a:ext cx="2808312" cy="2106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C:\Users\Asus\Documents\Ąuoliukas\P313036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2060848"/>
            <a:ext cx="2808312" cy="2106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Stačiakampis 12"/>
          <p:cNvSpPr/>
          <p:nvPr/>
        </p:nvSpPr>
        <p:spPr>
          <a:xfrm>
            <a:off x="342382" y="892668"/>
            <a:ext cx="8982146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sz="2400" dirty="0"/>
              <a:t>                          </a:t>
            </a:r>
            <a:r>
              <a:rPr lang="lt-LT" sz="2800" dirty="0"/>
              <a:t>,,Drugelių“ grupė, </a:t>
            </a:r>
            <a:r>
              <a:rPr lang="lt-LT" sz="2800" dirty="0" smtClean="0"/>
              <a:t>pasaka ,,</a:t>
            </a:r>
            <a:r>
              <a:rPr lang="lt-LT" sz="2800" dirty="0"/>
              <a:t>Dangus griūva“</a:t>
            </a:r>
            <a:br>
              <a:rPr lang="lt-LT" sz="2800" dirty="0"/>
            </a:br>
            <a:r>
              <a:rPr lang="lt-LT" sz="2400" dirty="0"/>
              <a:t>  </a:t>
            </a:r>
            <a:r>
              <a:rPr lang="lt-LT" sz="2000" dirty="0"/>
              <a:t>pasakų veikėjus </a:t>
            </a:r>
            <a:r>
              <a:rPr lang="lt-LT" sz="2000" dirty="0" smtClean="0"/>
              <a:t>kūrė –auklėtojos: Valerija </a:t>
            </a:r>
            <a:r>
              <a:rPr lang="lt-LT" sz="2000" dirty="0" err="1" smtClean="0"/>
              <a:t>Rimolaitienė</a:t>
            </a:r>
            <a:r>
              <a:rPr lang="lt-LT" sz="2000" dirty="0" smtClean="0"/>
              <a:t>, Birutė </a:t>
            </a:r>
            <a:r>
              <a:rPr lang="lt-LT" sz="2000" dirty="0" err="1"/>
              <a:t>Svetikienė</a:t>
            </a:r>
            <a:r>
              <a:rPr lang="lt-LT" sz="2000" dirty="0"/>
              <a:t>,                                                                </a:t>
            </a:r>
            <a:br>
              <a:rPr lang="lt-LT" sz="2000" dirty="0"/>
            </a:br>
            <a:r>
              <a:rPr lang="lt-LT" sz="2000" dirty="0"/>
              <a:t>  </a:t>
            </a:r>
            <a:r>
              <a:rPr lang="lt-LT" sz="2000" dirty="0" smtClean="0"/>
              <a:t>direktoriaus </a:t>
            </a:r>
            <a:r>
              <a:rPr lang="lt-LT" sz="2000" dirty="0"/>
              <a:t>pavaduotoja ugdymui Zita </a:t>
            </a:r>
            <a:r>
              <a:rPr lang="lt-LT" sz="2000" dirty="0" err="1"/>
              <a:t>Paulikienė</a:t>
            </a:r>
            <a:r>
              <a:rPr lang="lt-LT" sz="2000" dirty="0"/>
              <a:t/>
            </a:r>
            <a:br>
              <a:rPr lang="lt-LT" sz="2000" dirty="0"/>
            </a:br>
            <a:endParaRPr lang="lt-LT" sz="2000" dirty="0"/>
          </a:p>
        </p:txBody>
      </p:sp>
    </p:spTree>
    <p:extLst>
      <p:ext uri="{BB962C8B-B14F-4D97-AF65-F5344CB8AC3E}">
        <p14:creationId xmlns:p14="http://schemas.microsoft.com/office/powerpoint/2010/main" val="253010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10000">
        <p:wipe/>
      </p:transition>
    </mc:Choice>
    <mc:Fallback xmlns="">
      <p:transition advClick="0" advTm="10000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C:\Users\Asus\Documents\Ąuoliukas\naujos foto 00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75152" y="2674938"/>
            <a:ext cx="4601633" cy="3451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Antraštė 7"/>
          <p:cNvSpPr>
            <a:spLocks noGrp="1"/>
          </p:cNvSpPr>
          <p:nvPr>
            <p:ph type="title"/>
          </p:nvPr>
        </p:nvSpPr>
        <p:spPr>
          <a:xfrm>
            <a:off x="107504" y="116632"/>
            <a:ext cx="8784976" cy="2088232"/>
          </a:xfrm>
        </p:spPr>
        <p:txBody>
          <a:bodyPr>
            <a:normAutofit/>
          </a:bodyPr>
          <a:lstStyle/>
          <a:p>
            <a:r>
              <a:rPr lang="lt-LT" sz="3600" dirty="0">
                <a:solidFill>
                  <a:schemeClr val="tx1"/>
                </a:solidFill>
              </a:rPr>
              <a:t>Palangos lopšelis-darželis ,,Ąžuoliukas“ </a:t>
            </a:r>
            <a:r>
              <a:rPr lang="lt-LT" sz="3100" dirty="0">
                <a:solidFill>
                  <a:schemeClr val="tx1"/>
                </a:solidFill>
              </a:rPr>
              <a:t>,,</a:t>
            </a:r>
            <a:r>
              <a:rPr lang="lt-LT" sz="3100" dirty="0" smtClean="0">
                <a:solidFill>
                  <a:schemeClr val="tx1"/>
                </a:solidFill>
              </a:rPr>
              <a:t>Žiogelių“ grupė, pasaka ,,</a:t>
            </a:r>
            <a:r>
              <a:rPr lang="lt-LT" sz="3100" dirty="0">
                <a:solidFill>
                  <a:schemeClr val="tx1"/>
                </a:solidFill>
              </a:rPr>
              <a:t>Trys paršiukai“</a:t>
            </a:r>
            <a:br>
              <a:rPr lang="lt-LT" sz="3100" dirty="0">
                <a:solidFill>
                  <a:schemeClr val="tx1"/>
                </a:solidFill>
              </a:rPr>
            </a:br>
            <a:r>
              <a:rPr lang="lt-LT" sz="2000" dirty="0" smtClean="0">
                <a:solidFill>
                  <a:schemeClr val="tx1"/>
                </a:solidFill>
              </a:rPr>
              <a:t>auklėtoja Milda </a:t>
            </a:r>
            <a:r>
              <a:rPr lang="lt-LT" sz="2000" dirty="0" err="1" smtClean="0">
                <a:solidFill>
                  <a:schemeClr val="tx1"/>
                </a:solidFill>
              </a:rPr>
              <a:t>Valantinienė</a:t>
            </a:r>
            <a:r>
              <a:rPr lang="lt-LT" sz="2000" dirty="0">
                <a:solidFill>
                  <a:schemeClr val="tx1"/>
                </a:solidFill>
              </a:rPr>
              <a:t/>
            </a:r>
            <a:br>
              <a:rPr lang="lt-LT" sz="2000" dirty="0">
                <a:solidFill>
                  <a:schemeClr val="tx1"/>
                </a:solidFill>
              </a:rPr>
            </a:br>
            <a:endParaRPr lang="lt-LT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6247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10000">
        <p:wipe/>
      </p:transition>
    </mc:Choice>
    <mc:Fallback xmlns="">
      <p:transition advClick="0" advTm="10000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ntraštė 7"/>
          <p:cNvSpPr>
            <a:spLocks noGrp="1"/>
          </p:cNvSpPr>
          <p:nvPr>
            <p:ph type="title"/>
          </p:nvPr>
        </p:nvSpPr>
        <p:spPr>
          <a:xfrm>
            <a:off x="0" y="0"/>
            <a:ext cx="8686800" cy="2708920"/>
          </a:xfrm>
        </p:spPr>
        <p:txBody>
          <a:bodyPr>
            <a:normAutofit/>
          </a:bodyPr>
          <a:lstStyle/>
          <a:p>
            <a:r>
              <a:rPr lang="lt-LT" sz="3600" dirty="0">
                <a:solidFill>
                  <a:schemeClr val="tx1"/>
                </a:solidFill>
              </a:rPr>
              <a:t>Palangos lopšelis-darželis ,,Ąžuoliukas“</a:t>
            </a:r>
            <a:br>
              <a:rPr lang="lt-LT" sz="3600" dirty="0">
                <a:solidFill>
                  <a:schemeClr val="tx1"/>
                </a:solidFill>
              </a:rPr>
            </a:br>
            <a:r>
              <a:rPr lang="lt-LT" sz="4000" dirty="0">
                <a:solidFill>
                  <a:schemeClr val="tx1"/>
                </a:solidFill>
              </a:rPr>
              <a:t> </a:t>
            </a:r>
            <a:r>
              <a:rPr lang="lt-LT" sz="2800" dirty="0">
                <a:solidFill>
                  <a:schemeClr val="tx1"/>
                </a:solidFill>
              </a:rPr>
              <a:t>,,</a:t>
            </a:r>
            <a:r>
              <a:rPr lang="lt-LT" sz="2800" dirty="0" smtClean="0">
                <a:solidFill>
                  <a:schemeClr val="tx1"/>
                </a:solidFill>
              </a:rPr>
              <a:t>Vėžliukų“ grupė, pasaka ,,</a:t>
            </a:r>
            <a:r>
              <a:rPr lang="lt-LT" sz="2800" dirty="0">
                <a:solidFill>
                  <a:schemeClr val="tx1"/>
                </a:solidFill>
              </a:rPr>
              <a:t>Vištytė ir gaidelis“</a:t>
            </a:r>
            <a:br>
              <a:rPr lang="lt-LT" sz="2800" dirty="0">
                <a:solidFill>
                  <a:schemeClr val="tx1"/>
                </a:solidFill>
              </a:rPr>
            </a:br>
            <a:r>
              <a:rPr lang="lt-LT" sz="2000" dirty="0" smtClean="0">
                <a:solidFill>
                  <a:schemeClr val="tx1"/>
                </a:solidFill>
              </a:rPr>
              <a:t>auklėtoja Laimutė </a:t>
            </a:r>
            <a:r>
              <a:rPr lang="lt-LT" sz="2000" dirty="0" err="1" smtClean="0">
                <a:solidFill>
                  <a:schemeClr val="tx1"/>
                </a:solidFill>
              </a:rPr>
              <a:t>Andriukevičienė</a:t>
            </a:r>
            <a:r>
              <a:rPr lang="lt-LT" sz="2000" dirty="0" smtClean="0">
                <a:solidFill>
                  <a:schemeClr val="tx1"/>
                </a:solidFill>
              </a:rPr>
              <a:t> </a:t>
            </a:r>
            <a:r>
              <a:rPr lang="lt-LT" sz="2000" dirty="0">
                <a:solidFill>
                  <a:schemeClr val="tx1"/>
                </a:solidFill>
              </a:rPr>
              <a:t/>
            </a:r>
            <a:br>
              <a:rPr lang="lt-LT" sz="2000" dirty="0">
                <a:solidFill>
                  <a:schemeClr val="tx1"/>
                </a:solidFill>
              </a:rPr>
            </a:br>
            <a:endParaRPr lang="lt-LT" sz="2000" dirty="0">
              <a:solidFill>
                <a:schemeClr val="tx1"/>
              </a:solidFill>
            </a:endParaRPr>
          </a:p>
        </p:txBody>
      </p:sp>
      <p:pic>
        <p:nvPicPr>
          <p:cNvPr id="7" name="Turinio vietos rezervavimo ženklas 6" descr="C:\Users\Asus\Documents\ažuolujas aplankas\20161208_112918 (2) (1).jpg"/>
          <p:cNvPicPr>
            <a:picLocks noGrp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996952"/>
            <a:ext cx="4536504" cy="30963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 descr="C:\Users\Asus\Documents\ažuolujas aplankas\unnamed.jpg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7593" y="2679700"/>
            <a:ext cx="2224767" cy="3446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8313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10000">
        <p:wipe/>
      </p:transition>
    </mc:Choice>
    <mc:Fallback xmlns="">
      <p:transition advClick="0" advTm="10000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ntraštė 7"/>
          <p:cNvSpPr>
            <a:spLocks noGrp="1"/>
          </p:cNvSpPr>
          <p:nvPr>
            <p:ph type="title"/>
          </p:nvPr>
        </p:nvSpPr>
        <p:spPr>
          <a:xfrm>
            <a:off x="15078" y="-819472"/>
            <a:ext cx="8928992" cy="3312368"/>
          </a:xfrm>
        </p:spPr>
        <p:txBody>
          <a:bodyPr>
            <a:normAutofit/>
          </a:bodyPr>
          <a:lstStyle/>
          <a:p>
            <a:pPr>
              <a:tabLst>
                <a:tab pos="4484688" algn="l"/>
              </a:tabLst>
            </a:pPr>
            <a:r>
              <a:rPr lang="lt-LT" sz="3600" dirty="0">
                <a:solidFill>
                  <a:schemeClr val="tx1"/>
                </a:solidFill>
              </a:rPr>
              <a:t/>
            </a:r>
            <a:br>
              <a:rPr lang="lt-LT" sz="3600" dirty="0">
                <a:solidFill>
                  <a:schemeClr val="tx1"/>
                </a:solidFill>
              </a:rPr>
            </a:br>
            <a:r>
              <a:rPr lang="lt-LT" sz="3600" dirty="0">
                <a:solidFill>
                  <a:schemeClr val="tx1"/>
                </a:solidFill>
              </a:rPr>
              <a:t>Palangos lopšelis-darželis ,,Ąžuoliukas“ </a:t>
            </a:r>
            <a:r>
              <a:rPr lang="lt-LT" sz="3600" dirty="0"/>
              <a:t>       </a:t>
            </a:r>
            <a:r>
              <a:rPr lang="lt-LT" sz="2800" dirty="0">
                <a:solidFill>
                  <a:schemeClr val="tx1"/>
                </a:solidFill>
              </a:rPr>
              <a:t>,,</a:t>
            </a:r>
            <a:r>
              <a:rPr lang="lt-LT" sz="2800" dirty="0" smtClean="0">
                <a:solidFill>
                  <a:schemeClr val="tx1"/>
                </a:solidFill>
              </a:rPr>
              <a:t>Sraigelių“ grupė, pasaka ,,</a:t>
            </a:r>
            <a:r>
              <a:rPr lang="lt-LT" sz="2800" dirty="0">
                <a:solidFill>
                  <a:schemeClr val="tx1"/>
                </a:solidFill>
              </a:rPr>
              <a:t>Kvepiančios pievos išgelbėjimas“ </a:t>
            </a:r>
            <a:r>
              <a:rPr lang="lt-LT" sz="2400" dirty="0">
                <a:solidFill>
                  <a:schemeClr val="tx1"/>
                </a:solidFill>
              </a:rPr>
              <a:t/>
            </a:r>
            <a:br>
              <a:rPr lang="lt-LT" sz="2400" dirty="0">
                <a:solidFill>
                  <a:schemeClr val="tx1"/>
                </a:solidFill>
              </a:rPr>
            </a:br>
            <a:r>
              <a:rPr lang="lt-LT" sz="2000" dirty="0" smtClean="0">
                <a:solidFill>
                  <a:schemeClr val="tx1"/>
                </a:solidFill>
              </a:rPr>
              <a:t>priešmokyklinio ugdymo pedagogės: Salomėja </a:t>
            </a:r>
            <a:r>
              <a:rPr lang="lt-LT" sz="2000" dirty="0" err="1" smtClean="0">
                <a:solidFill>
                  <a:schemeClr val="tx1"/>
                </a:solidFill>
              </a:rPr>
              <a:t>Dobromilskienė</a:t>
            </a:r>
            <a:r>
              <a:rPr lang="lt-LT" sz="2000" dirty="0" smtClean="0">
                <a:solidFill>
                  <a:schemeClr val="tx1"/>
                </a:solidFill>
              </a:rPr>
              <a:t>, </a:t>
            </a:r>
            <a:r>
              <a:rPr lang="lt-LT" sz="2000" dirty="0" err="1" smtClean="0">
                <a:solidFill>
                  <a:schemeClr val="tx1"/>
                </a:solidFill>
              </a:rPr>
              <a:t>Niarutė</a:t>
            </a:r>
            <a:r>
              <a:rPr lang="lt-LT" sz="2000" dirty="0" smtClean="0">
                <a:solidFill>
                  <a:schemeClr val="tx1"/>
                </a:solidFill>
              </a:rPr>
              <a:t> </a:t>
            </a:r>
            <a:r>
              <a:rPr lang="lt-LT" sz="2000" dirty="0" err="1">
                <a:solidFill>
                  <a:schemeClr val="tx1"/>
                </a:solidFill>
              </a:rPr>
              <a:t>Šiušiėnė</a:t>
            </a:r>
            <a:r>
              <a:rPr lang="lt-LT" sz="2000" dirty="0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2050" name="Picture 2" descr="C:\Users\Asus\Documents\ažuolujas aplankas\IMG_5194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275" y="2969419"/>
            <a:ext cx="3822700" cy="2867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Asus\Documents\ažuolujas aplankas\P43006 pieva.jpg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5025" y="2999976"/>
            <a:ext cx="3822700" cy="28059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7917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10000">
        <p:wipe/>
      </p:transition>
    </mc:Choice>
    <mc:Fallback xmlns="">
      <p:transition advClick="0" advTm="10000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ntraštė 7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sz="4000" dirty="0">
                <a:solidFill>
                  <a:schemeClr val="tx1"/>
                </a:solidFill>
              </a:rPr>
              <a:t>Palangos lopšelis-darželis ,,Ąžuoliukas“ </a:t>
            </a:r>
            <a:r>
              <a:rPr lang="lt-LT" sz="2800" dirty="0"/>
              <a:t> </a:t>
            </a:r>
            <a:r>
              <a:rPr lang="lt-LT" sz="3100" dirty="0">
                <a:solidFill>
                  <a:schemeClr val="tx1"/>
                </a:solidFill>
              </a:rPr>
              <a:t>,,</a:t>
            </a:r>
            <a:r>
              <a:rPr lang="lt-LT" sz="3100" dirty="0" err="1" smtClean="0">
                <a:solidFill>
                  <a:schemeClr val="tx1"/>
                </a:solidFill>
              </a:rPr>
              <a:t>Skruzdėlyčių</a:t>
            </a:r>
            <a:r>
              <a:rPr lang="lt-LT" sz="3100" dirty="0" smtClean="0">
                <a:solidFill>
                  <a:schemeClr val="tx1"/>
                </a:solidFill>
              </a:rPr>
              <a:t>“ grupė </a:t>
            </a:r>
            <a:r>
              <a:rPr lang="lt-LT" sz="3100" dirty="0">
                <a:solidFill>
                  <a:schemeClr val="tx1"/>
                </a:solidFill>
              </a:rPr>
              <a:t/>
            </a:r>
            <a:br>
              <a:rPr lang="lt-LT" sz="3100" dirty="0">
                <a:solidFill>
                  <a:schemeClr val="tx1"/>
                </a:solidFill>
              </a:rPr>
            </a:br>
            <a:r>
              <a:rPr lang="lt-LT" sz="2200" dirty="0" smtClean="0">
                <a:solidFill>
                  <a:schemeClr val="tx1"/>
                </a:solidFill>
              </a:rPr>
              <a:t>auklėtoja Nijolė Malakauskienė</a:t>
            </a:r>
            <a:r>
              <a:rPr lang="lt-LT" sz="2200" dirty="0">
                <a:solidFill>
                  <a:schemeClr val="tx1"/>
                </a:solidFill>
              </a:rPr>
              <a:t/>
            </a:r>
            <a:br>
              <a:rPr lang="lt-LT" sz="2200" dirty="0">
                <a:solidFill>
                  <a:schemeClr val="tx1"/>
                </a:solidFill>
              </a:rPr>
            </a:br>
            <a:endParaRPr lang="lt-LT" sz="2200" dirty="0">
              <a:solidFill>
                <a:schemeClr val="tx1"/>
              </a:solidFill>
            </a:endParaRPr>
          </a:p>
        </p:txBody>
      </p:sp>
      <p:pic>
        <p:nvPicPr>
          <p:cNvPr id="7" name="Picture 2" descr="C:\Users\Asus\Documents\ažuolujas aplankas\naujos foto 01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275" y="2969419"/>
            <a:ext cx="3822700" cy="2867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3" descr="C:\Users\Asus\Documents\ažuolujas aplankas\naujos foto 021.jpg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5025" y="2969419"/>
            <a:ext cx="3822700" cy="2867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9039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10000">
        <p:wipe/>
      </p:transition>
    </mc:Choice>
    <mc:Fallback xmlns="">
      <p:transition advClick="0" advTm="10000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ntraštė 3"/>
          <p:cNvSpPr>
            <a:spLocks noGrp="1"/>
          </p:cNvSpPr>
          <p:nvPr>
            <p:ph type="title"/>
          </p:nvPr>
        </p:nvSpPr>
        <p:spPr>
          <a:xfrm>
            <a:off x="251520" y="0"/>
            <a:ext cx="8640960" cy="2060848"/>
          </a:xfrm>
        </p:spPr>
        <p:txBody>
          <a:bodyPr>
            <a:normAutofit/>
          </a:bodyPr>
          <a:lstStyle/>
          <a:p>
            <a:r>
              <a:rPr lang="lt-LT" sz="3600" dirty="0">
                <a:solidFill>
                  <a:schemeClr val="tx1"/>
                </a:solidFill>
              </a:rPr>
              <a:t> </a:t>
            </a:r>
            <a:r>
              <a:rPr lang="lt-LT" sz="3600" dirty="0" smtClean="0">
                <a:solidFill>
                  <a:schemeClr val="tx1"/>
                </a:solidFill>
              </a:rPr>
              <a:t>Palangos lopšelis-darželis „Gintarėlis</a:t>
            </a:r>
            <a:r>
              <a:rPr lang="lt-LT" sz="3600" dirty="0">
                <a:solidFill>
                  <a:schemeClr val="tx1"/>
                </a:solidFill>
              </a:rPr>
              <a:t>“</a:t>
            </a:r>
            <a:br>
              <a:rPr lang="lt-LT" sz="3600" dirty="0">
                <a:solidFill>
                  <a:schemeClr val="tx1"/>
                </a:solidFill>
              </a:rPr>
            </a:br>
            <a:r>
              <a:rPr lang="lt-LT" sz="2800" dirty="0">
                <a:solidFill>
                  <a:schemeClr val="tx1"/>
                </a:solidFill>
              </a:rPr>
              <a:t>„Drugelių“ grupė </a:t>
            </a:r>
            <a:br>
              <a:rPr lang="lt-LT" sz="2800" dirty="0">
                <a:solidFill>
                  <a:schemeClr val="tx1"/>
                </a:solidFill>
              </a:rPr>
            </a:br>
            <a:r>
              <a:rPr lang="lt-LT" sz="2000" dirty="0">
                <a:solidFill>
                  <a:schemeClr val="tx1"/>
                </a:solidFill>
              </a:rPr>
              <a:t>auklėtojos:</a:t>
            </a:r>
            <a:r>
              <a:rPr lang="lt-LT" sz="3100" dirty="0">
                <a:solidFill>
                  <a:schemeClr val="tx1"/>
                </a:solidFill>
              </a:rPr>
              <a:t> </a:t>
            </a:r>
            <a:r>
              <a:rPr lang="lt-LT" sz="2000" dirty="0">
                <a:solidFill>
                  <a:schemeClr val="tx1"/>
                </a:solidFill>
              </a:rPr>
              <a:t>Žibutė Kubilienė</a:t>
            </a:r>
            <a:r>
              <a:rPr lang="lt-LT" sz="2000" dirty="0" smtClean="0">
                <a:solidFill>
                  <a:schemeClr val="tx1"/>
                </a:solidFill>
              </a:rPr>
              <a:t>, Alma </a:t>
            </a:r>
            <a:r>
              <a:rPr lang="lt-LT" sz="2000" dirty="0" err="1">
                <a:solidFill>
                  <a:schemeClr val="tx1"/>
                </a:solidFill>
              </a:rPr>
              <a:t>Matelienė</a:t>
            </a:r>
            <a:r>
              <a:rPr lang="lt-LT" sz="2000" dirty="0">
                <a:solidFill>
                  <a:schemeClr val="tx1"/>
                </a:solidFill>
              </a:rPr>
              <a:t/>
            </a:r>
            <a:br>
              <a:rPr lang="lt-LT" sz="2000" dirty="0">
                <a:solidFill>
                  <a:schemeClr val="tx1"/>
                </a:solidFill>
              </a:rPr>
            </a:br>
            <a:r>
              <a:rPr lang="lt-LT" sz="2000" dirty="0">
                <a:solidFill>
                  <a:schemeClr val="tx1"/>
                </a:solidFill>
              </a:rPr>
              <a:t>meninio ugdymo mokytoja Valdonė </a:t>
            </a:r>
            <a:r>
              <a:rPr lang="lt-LT" sz="2000" dirty="0" err="1">
                <a:solidFill>
                  <a:schemeClr val="tx1"/>
                </a:solidFill>
              </a:rPr>
              <a:t>Juozapavičienė</a:t>
            </a:r>
            <a:r>
              <a:rPr lang="lt-LT" sz="2000" dirty="0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1026" name="Picture 2" descr="C:\Users\Asus\Documents\ŽIBUTĖS\P1130513 (1)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76275" y="2970975"/>
            <a:ext cx="3822700" cy="2863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Asus\Documents\ŽIBUTĖS\P1130520 (1).JPG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45025" y="2970975"/>
            <a:ext cx="3822700" cy="2863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3137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10000">
        <p:wipe/>
      </p:transition>
    </mc:Choice>
    <mc:Fallback xmlns="">
      <p:transition advClick="0" advTm="10000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ntraštė 3"/>
          <p:cNvSpPr>
            <a:spLocks noGrp="1"/>
          </p:cNvSpPr>
          <p:nvPr>
            <p:ph type="title"/>
          </p:nvPr>
        </p:nvSpPr>
        <p:spPr>
          <a:xfrm>
            <a:off x="251520" y="-315416"/>
            <a:ext cx="8640960" cy="1906472"/>
          </a:xfrm>
        </p:spPr>
        <p:txBody>
          <a:bodyPr>
            <a:normAutofit/>
          </a:bodyPr>
          <a:lstStyle/>
          <a:p>
            <a:r>
              <a:rPr lang="lt-LT" sz="4000" dirty="0"/>
              <a:t/>
            </a:r>
            <a:br>
              <a:rPr lang="lt-LT" sz="4000" dirty="0"/>
            </a:br>
            <a:r>
              <a:rPr lang="lt-LT" sz="4000" dirty="0"/>
              <a:t>     </a:t>
            </a:r>
            <a:r>
              <a:rPr lang="lt-LT" sz="3600" dirty="0">
                <a:solidFill>
                  <a:schemeClr val="tx1"/>
                </a:solidFill>
              </a:rPr>
              <a:t>Palangos lopšelis-darželis </a:t>
            </a:r>
            <a:r>
              <a:rPr lang="lt-LT" sz="3600" dirty="0" smtClean="0">
                <a:solidFill>
                  <a:schemeClr val="tx1"/>
                </a:solidFill>
              </a:rPr>
              <a:t>,,Pasaka</a:t>
            </a:r>
            <a:r>
              <a:rPr lang="lt-LT" sz="3600" dirty="0">
                <a:solidFill>
                  <a:schemeClr val="tx1"/>
                </a:solidFill>
              </a:rPr>
              <a:t>“</a:t>
            </a:r>
            <a:br>
              <a:rPr lang="lt-LT" sz="3600" dirty="0">
                <a:solidFill>
                  <a:schemeClr val="tx1"/>
                </a:solidFill>
              </a:rPr>
            </a:br>
            <a:endParaRPr lang="lt-LT" sz="2000" dirty="0">
              <a:solidFill>
                <a:schemeClr val="tx1"/>
              </a:solidFill>
            </a:endParaRPr>
          </a:p>
        </p:txBody>
      </p:sp>
      <p:pic>
        <p:nvPicPr>
          <p:cNvPr id="7" name="Picture 2" descr="C:\Users\Asus\AppData\Local\Temp\Rar$DIa0.148\FB_IMG_148235335207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689" y="4365104"/>
            <a:ext cx="3582987" cy="2384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C:\Users\Asus\AppData\Local\Temp\Rar$DIa0.284\IMG_005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1156" y="1696343"/>
            <a:ext cx="3733849" cy="2524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C:\Users\Asus\AppData\Local\Temp\Rar$DIa0.841\IMG_0029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689" y="1661335"/>
            <a:ext cx="3589882" cy="2594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C:\Users\Asus\AppData\Local\Temp\Rar$DIa0.029\IMG_0077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1155" y="4336876"/>
            <a:ext cx="3733849" cy="24131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6950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10000">
        <p:wipe/>
      </p:transition>
    </mc:Choice>
    <mc:Fallback xmlns="">
      <p:transition advClick="0" advTm="10000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ntraštė 3"/>
          <p:cNvSpPr>
            <a:spLocks noGrp="1"/>
          </p:cNvSpPr>
          <p:nvPr>
            <p:ph type="title"/>
          </p:nvPr>
        </p:nvSpPr>
        <p:spPr>
          <a:xfrm>
            <a:off x="457200" y="-459432"/>
            <a:ext cx="8229600" cy="2520280"/>
          </a:xfrm>
        </p:spPr>
        <p:txBody>
          <a:bodyPr>
            <a:normAutofit/>
          </a:bodyPr>
          <a:lstStyle/>
          <a:p>
            <a:r>
              <a:rPr lang="lt-LT" sz="4000" dirty="0"/>
              <a:t/>
            </a:r>
            <a:br>
              <a:rPr lang="lt-LT" sz="4000" dirty="0"/>
            </a:br>
            <a:r>
              <a:rPr lang="lt-LT" sz="3600" dirty="0">
                <a:solidFill>
                  <a:schemeClr val="tx1"/>
                </a:solidFill>
              </a:rPr>
              <a:t>Palangos lopšelis-darželis </a:t>
            </a:r>
            <a:r>
              <a:rPr lang="lt-LT" sz="3600" dirty="0" smtClean="0">
                <a:solidFill>
                  <a:schemeClr val="tx1"/>
                </a:solidFill>
              </a:rPr>
              <a:t>,,Pasaka</a:t>
            </a:r>
            <a:r>
              <a:rPr lang="lt-LT" sz="3600" dirty="0">
                <a:solidFill>
                  <a:schemeClr val="tx1"/>
                </a:solidFill>
              </a:rPr>
              <a:t>“</a:t>
            </a:r>
            <a:br>
              <a:rPr lang="lt-LT" sz="3600" dirty="0">
                <a:solidFill>
                  <a:schemeClr val="tx1"/>
                </a:solidFill>
              </a:rPr>
            </a:br>
            <a:r>
              <a:rPr lang="lt-LT" sz="2000" dirty="0">
                <a:solidFill>
                  <a:schemeClr val="tx1"/>
                </a:solidFill>
              </a:rPr>
              <a:t>auklėtojos</a:t>
            </a:r>
            <a:r>
              <a:rPr lang="lt-LT" sz="2000" dirty="0" smtClean="0">
                <a:solidFill>
                  <a:schemeClr val="tx1"/>
                </a:solidFill>
              </a:rPr>
              <a:t>: Vaida Zaleckienė, Aurelija </a:t>
            </a:r>
            <a:r>
              <a:rPr lang="lt-LT" sz="2000" dirty="0" err="1" smtClean="0">
                <a:solidFill>
                  <a:schemeClr val="tx1"/>
                </a:solidFill>
              </a:rPr>
              <a:t>Kostkienė</a:t>
            </a:r>
            <a:r>
              <a:rPr lang="lt-LT" sz="2000" dirty="0" smtClean="0">
                <a:solidFill>
                  <a:schemeClr val="tx1"/>
                </a:solidFill>
              </a:rPr>
              <a:t>, Valdonė </a:t>
            </a:r>
            <a:r>
              <a:rPr lang="lt-LT" sz="2000" dirty="0" err="1">
                <a:solidFill>
                  <a:schemeClr val="tx1"/>
                </a:solidFill>
              </a:rPr>
              <a:t>Mauricienė</a:t>
            </a:r>
            <a:r>
              <a:rPr lang="lt-LT" sz="2000" dirty="0">
                <a:solidFill>
                  <a:schemeClr val="tx1"/>
                </a:solidFill>
              </a:rPr>
              <a:t>,</a:t>
            </a:r>
            <a:br>
              <a:rPr lang="lt-LT" sz="2000" dirty="0">
                <a:solidFill>
                  <a:schemeClr val="tx1"/>
                </a:solidFill>
              </a:rPr>
            </a:br>
            <a:r>
              <a:rPr lang="lt-LT" sz="2000" dirty="0">
                <a:solidFill>
                  <a:schemeClr val="tx1"/>
                </a:solidFill>
              </a:rPr>
              <a:t>Dalia </a:t>
            </a:r>
            <a:r>
              <a:rPr lang="lt-LT" sz="2000" dirty="0" err="1">
                <a:solidFill>
                  <a:schemeClr val="tx1"/>
                </a:solidFill>
              </a:rPr>
              <a:t>Latonienė</a:t>
            </a:r>
            <a:r>
              <a:rPr lang="lt-LT" sz="2000" dirty="0">
                <a:solidFill>
                  <a:schemeClr val="tx1"/>
                </a:solidFill>
              </a:rPr>
              <a:t>, Viktorija Paulauskienė</a:t>
            </a:r>
            <a:br>
              <a:rPr lang="lt-LT" sz="2000" dirty="0">
                <a:solidFill>
                  <a:schemeClr val="tx1"/>
                </a:solidFill>
              </a:rPr>
            </a:br>
            <a:r>
              <a:rPr lang="lt-LT" sz="2000" dirty="0">
                <a:solidFill>
                  <a:schemeClr val="tx1"/>
                </a:solidFill>
              </a:rPr>
              <a:t> logopedė Gražina </a:t>
            </a:r>
            <a:r>
              <a:rPr lang="lt-LT" sz="2000" dirty="0" err="1">
                <a:solidFill>
                  <a:schemeClr val="tx1"/>
                </a:solidFill>
              </a:rPr>
              <a:t>Šarkauskaitė</a:t>
            </a:r>
            <a:endParaRPr lang="lt-LT" sz="2000" dirty="0">
              <a:solidFill>
                <a:schemeClr val="tx1"/>
              </a:solidFill>
            </a:endParaRPr>
          </a:p>
        </p:txBody>
      </p:sp>
      <p:pic>
        <p:nvPicPr>
          <p:cNvPr id="1026" name="Picture 2" descr="C:\Users\Asus\AppData\Local\Temp\Rar$DIa0.213\20151022_095845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491880" y="2997001"/>
            <a:ext cx="1938635" cy="3446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 descr="C:\Users\Asus\AppData\Local\Temp\Rar$DIa0.834\IMG_000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0124" y="4149080"/>
            <a:ext cx="3059179" cy="2294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C:\Users\Asus\AppData\Local\Temp\Rar$DIa0.706\IMG_002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820" y="4149080"/>
            <a:ext cx="3071184" cy="2303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6950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10000">
        <p:wipe/>
      </p:transition>
    </mc:Choice>
    <mc:Fallback xmlns="">
      <p:transition advClick="0" advTm="10000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ntraštė 3"/>
          <p:cNvSpPr>
            <a:spLocks noGrp="1"/>
          </p:cNvSpPr>
          <p:nvPr>
            <p:ph type="title"/>
          </p:nvPr>
        </p:nvSpPr>
        <p:spPr>
          <a:xfrm>
            <a:off x="457200" y="-963488"/>
            <a:ext cx="8229600" cy="2880320"/>
          </a:xfrm>
        </p:spPr>
        <p:txBody>
          <a:bodyPr>
            <a:normAutofit/>
          </a:bodyPr>
          <a:lstStyle/>
          <a:p>
            <a:r>
              <a:rPr lang="lt-LT" sz="4000" dirty="0"/>
              <a:t/>
            </a:r>
            <a:br>
              <a:rPr lang="lt-LT" sz="4000" dirty="0"/>
            </a:br>
            <a:r>
              <a:rPr lang="lt-LT" sz="4000" dirty="0" smtClean="0"/>
              <a:t/>
            </a:r>
            <a:br>
              <a:rPr lang="lt-LT" sz="4000" dirty="0" smtClean="0"/>
            </a:br>
            <a:r>
              <a:rPr lang="lt-LT" sz="3600" dirty="0" smtClean="0">
                <a:solidFill>
                  <a:schemeClr val="tx1"/>
                </a:solidFill>
              </a:rPr>
              <a:t>Palangos lopšelis-darželis ,,Pasaka</a:t>
            </a:r>
            <a:r>
              <a:rPr lang="lt-LT" sz="3600" dirty="0">
                <a:solidFill>
                  <a:schemeClr val="tx1"/>
                </a:solidFill>
              </a:rPr>
              <a:t>“</a:t>
            </a:r>
            <a:br>
              <a:rPr lang="lt-LT" sz="3600" dirty="0">
                <a:solidFill>
                  <a:schemeClr val="tx1"/>
                </a:solidFill>
              </a:rPr>
            </a:br>
            <a:endParaRPr lang="lt-LT" sz="2000" dirty="0">
              <a:solidFill>
                <a:schemeClr val="tx1"/>
              </a:solidFill>
            </a:endParaRPr>
          </a:p>
        </p:txBody>
      </p:sp>
      <p:pic>
        <p:nvPicPr>
          <p:cNvPr id="15" name="Picture 3" descr="C:\Users\Asus\AppData\Local\Temp\Rar$DIa0.452\IMG_0064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276871"/>
            <a:ext cx="3089696" cy="2097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C:\Users\Asus\AppData\Local\Temp\Rar$DIa0.413\IMG_0048.JPG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515737"/>
            <a:ext cx="3096344" cy="21865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C:\Users\Asus\AppData\Local\Temp\Rar$DIa0.755\IMG_005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6424" y="2276872"/>
            <a:ext cx="3096344" cy="2097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3" descr="C:\Users\Asus\AppData\Local\Temp\Rar$DIa0.041\IMG_0046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2266" y="3429000"/>
            <a:ext cx="2275163" cy="33221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C:\Users\Asus\AppData\Local\Temp\Rar$DIa0.145\IMG_0014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6296" y="4509119"/>
            <a:ext cx="3058834" cy="21602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9980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10000">
        <p:wipe/>
      </p:transition>
    </mc:Choice>
    <mc:Fallback xmlns="">
      <p:transition advClick="0" advTm="10000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ntraštė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sz="4000" dirty="0"/>
              <a:t/>
            </a:r>
            <a:br>
              <a:rPr lang="lt-LT" sz="4000" dirty="0"/>
            </a:br>
            <a:r>
              <a:rPr lang="lt-LT" sz="4000" dirty="0">
                <a:solidFill>
                  <a:schemeClr val="tx1"/>
                </a:solidFill>
              </a:rPr>
              <a:t>Palangos lopšelis-darželis </a:t>
            </a:r>
            <a:r>
              <a:rPr lang="lt-LT" sz="4000" dirty="0" smtClean="0">
                <a:solidFill>
                  <a:schemeClr val="tx1"/>
                </a:solidFill>
              </a:rPr>
              <a:t>,,Pasaka</a:t>
            </a:r>
            <a:r>
              <a:rPr lang="lt-LT" sz="4000" dirty="0">
                <a:solidFill>
                  <a:schemeClr val="tx1"/>
                </a:solidFill>
              </a:rPr>
              <a:t>“</a:t>
            </a:r>
            <a:br>
              <a:rPr lang="lt-LT" sz="4000" dirty="0">
                <a:solidFill>
                  <a:schemeClr val="tx1"/>
                </a:solidFill>
              </a:rPr>
            </a:br>
            <a:endParaRPr lang="lt-LT" sz="4000" dirty="0">
              <a:solidFill>
                <a:schemeClr val="tx1"/>
              </a:solidFill>
            </a:endParaRPr>
          </a:p>
        </p:txBody>
      </p:sp>
      <p:pic>
        <p:nvPicPr>
          <p:cNvPr id="7" name="Picture 2" descr="C:\Users\Asus\AppData\Local\Temp\Rar$DIa0.030\IMG_0063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700808"/>
            <a:ext cx="3457376" cy="24924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3" descr="C:\Users\Asus\AppData\Local\Temp\Rar$DIa0.537\IMG_0081.JPG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8753" y="1700808"/>
            <a:ext cx="3395215" cy="2474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C:\Users\Asus\AppData\Local\Temp\Rar$DIa0.631\IMG_004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4323806"/>
            <a:ext cx="3384376" cy="2378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3" descr="C:\Users\Asus\AppData\Local\Temp\Rar$DIa0.967\IMG_0863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4337946"/>
            <a:ext cx="3456384" cy="2378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8711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10000">
        <p:wipe/>
      </p:transition>
    </mc:Choice>
    <mc:Fallback xmlns="">
      <p:transition advClick="0" advTm="10000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ntraštė 3"/>
          <p:cNvSpPr>
            <a:spLocks noGrp="1"/>
          </p:cNvSpPr>
          <p:nvPr>
            <p:ph type="title"/>
          </p:nvPr>
        </p:nvSpPr>
        <p:spPr>
          <a:xfrm>
            <a:off x="457200" y="-171400"/>
            <a:ext cx="8229600" cy="1762456"/>
          </a:xfrm>
        </p:spPr>
        <p:txBody>
          <a:bodyPr>
            <a:normAutofit fontScale="90000"/>
          </a:bodyPr>
          <a:lstStyle/>
          <a:p>
            <a:r>
              <a:rPr lang="lt-LT" sz="4000" dirty="0"/>
              <a:t/>
            </a:r>
            <a:br>
              <a:rPr lang="lt-LT" sz="4000" dirty="0"/>
            </a:br>
            <a:r>
              <a:rPr lang="lt-LT" sz="4000" dirty="0" smtClean="0"/>
              <a:t/>
            </a:r>
            <a:br>
              <a:rPr lang="lt-LT" sz="4000" dirty="0" smtClean="0"/>
            </a:br>
            <a:r>
              <a:rPr lang="lt-LT" sz="4000" dirty="0" smtClean="0">
                <a:solidFill>
                  <a:schemeClr val="tx1"/>
                </a:solidFill>
              </a:rPr>
              <a:t>Palangos </a:t>
            </a:r>
            <a:r>
              <a:rPr lang="lt-LT" sz="4000" dirty="0">
                <a:solidFill>
                  <a:schemeClr val="tx1"/>
                </a:solidFill>
              </a:rPr>
              <a:t>lopšelis-darželis </a:t>
            </a:r>
            <a:r>
              <a:rPr lang="lt-LT" sz="4000" dirty="0" smtClean="0">
                <a:solidFill>
                  <a:schemeClr val="tx1"/>
                </a:solidFill>
              </a:rPr>
              <a:t>,,Pasaka</a:t>
            </a:r>
            <a:r>
              <a:rPr lang="lt-LT" sz="4000" dirty="0">
                <a:solidFill>
                  <a:schemeClr val="tx1"/>
                </a:solidFill>
              </a:rPr>
              <a:t>“</a:t>
            </a:r>
            <a:br>
              <a:rPr lang="lt-LT" sz="4000" dirty="0">
                <a:solidFill>
                  <a:schemeClr val="tx1"/>
                </a:solidFill>
              </a:rPr>
            </a:br>
            <a:endParaRPr lang="lt-LT" sz="3100" dirty="0">
              <a:solidFill>
                <a:schemeClr val="tx1"/>
              </a:solidFill>
            </a:endParaRPr>
          </a:p>
        </p:txBody>
      </p:sp>
      <p:pic>
        <p:nvPicPr>
          <p:cNvPr id="9" name="Picture 2" descr="C:\Users\Asus\AppData\Local\Temp\Rar$DIa0.120\wert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05678" y="4365104"/>
            <a:ext cx="3095691" cy="2321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C:\Users\Asus\AppData\Local\Temp\Rar$DIa0.916\IMG_0066.JPG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931721"/>
            <a:ext cx="3168352" cy="2279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3" descr="C:\Users\Asus\AppData\Local\Temp\Rar$DIa0.804\IMG_0068.JPG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4365104"/>
            <a:ext cx="3168352" cy="2304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C:\Users\Asus\AppData\Local\Temp\Rar$DIa0.020\IMG_0062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916832"/>
            <a:ext cx="3075817" cy="2306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8711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10000">
        <p:wipe/>
      </p:transition>
    </mc:Choice>
    <mc:Fallback xmlns="">
      <p:transition advClick="0" advTm="10000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395536" y="332656"/>
            <a:ext cx="8435280" cy="1252728"/>
          </a:xfrm>
        </p:spPr>
        <p:txBody>
          <a:bodyPr>
            <a:normAutofit fontScale="90000"/>
          </a:bodyPr>
          <a:lstStyle/>
          <a:p>
            <a:r>
              <a:rPr lang="lt-LT" sz="4000" dirty="0"/>
              <a:t>       </a:t>
            </a:r>
            <a:r>
              <a:rPr lang="lt-LT" sz="4000" dirty="0">
                <a:solidFill>
                  <a:schemeClr val="tx1"/>
                </a:solidFill>
              </a:rPr>
              <a:t>Palangos lopšelis-darželis </a:t>
            </a:r>
            <a:r>
              <a:rPr lang="lt-LT" sz="4000" dirty="0" smtClean="0">
                <a:solidFill>
                  <a:schemeClr val="tx1"/>
                </a:solidFill>
              </a:rPr>
              <a:t>,,Nykštukas</a:t>
            </a:r>
            <a:r>
              <a:rPr lang="lt-LT" sz="4000" dirty="0">
                <a:solidFill>
                  <a:schemeClr val="tx1"/>
                </a:solidFill>
              </a:rPr>
              <a:t>“</a:t>
            </a:r>
            <a:r>
              <a:rPr lang="lt-LT" sz="5400" dirty="0">
                <a:solidFill>
                  <a:schemeClr val="tx1"/>
                </a:solidFill>
              </a:rPr>
              <a:t>              </a:t>
            </a:r>
            <a:r>
              <a:rPr lang="lt-LT" sz="3100" dirty="0">
                <a:solidFill>
                  <a:schemeClr val="tx1"/>
                </a:solidFill>
              </a:rPr>
              <a:t>,,</a:t>
            </a:r>
            <a:r>
              <a:rPr lang="lt-LT" sz="3100" dirty="0" smtClean="0">
                <a:solidFill>
                  <a:schemeClr val="tx1"/>
                </a:solidFill>
              </a:rPr>
              <a:t>Sportukų“ grupė </a:t>
            </a:r>
            <a:r>
              <a:rPr lang="lt-LT" sz="3100" dirty="0">
                <a:solidFill>
                  <a:schemeClr val="tx1"/>
                </a:solidFill>
              </a:rPr>
              <a:t/>
            </a:r>
            <a:br>
              <a:rPr lang="lt-LT" sz="3100" dirty="0">
                <a:solidFill>
                  <a:schemeClr val="tx1"/>
                </a:solidFill>
              </a:rPr>
            </a:br>
            <a:r>
              <a:rPr lang="lt-LT" sz="2200" dirty="0" smtClean="0">
                <a:solidFill>
                  <a:schemeClr val="tx1"/>
                </a:solidFill>
              </a:rPr>
              <a:t>priešmokyklinio ugdymo pedagogė Birutė </a:t>
            </a:r>
            <a:r>
              <a:rPr lang="lt-LT" sz="2200" dirty="0">
                <a:solidFill>
                  <a:schemeClr val="tx1"/>
                </a:solidFill>
              </a:rPr>
              <a:t>Šiaulienė</a:t>
            </a:r>
          </a:p>
        </p:txBody>
      </p:sp>
      <p:pic>
        <p:nvPicPr>
          <p:cNvPr id="15" name="Picture 2" descr="C:\Users\Asus\Documents\5gr\20161026_16224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680444" y="3341828"/>
            <a:ext cx="4038600" cy="2271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3" descr="C:\Users\Asus\Downloads\20161026_16310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416748" y="3341828"/>
            <a:ext cx="4038600" cy="2271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C:\Users\Asus\AppData\Local\Temp\Rar$DIa0.479\20161026_161228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-116583" y="3330543"/>
            <a:ext cx="4038601" cy="22942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8701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10000">
        <p:wipe/>
      </p:transition>
    </mc:Choice>
    <mc:Fallback xmlns="">
      <p:transition advClick="0" advTm="10000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323528" y="-459432"/>
            <a:ext cx="8640960" cy="2808312"/>
          </a:xfrm>
        </p:spPr>
        <p:txBody>
          <a:bodyPr>
            <a:normAutofit/>
          </a:bodyPr>
          <a:lstStyle/>
          <a:p>
            <a:r>
              <a:rPr lang="lt-LT" sz="3600" dirty="0">
                <a:solidFill>
                  <a:schemeClr val="tx1"/>
                </a:solidFill>
              </a:rPr>
              <a:t>Palangos lopšelis-darželis </a:t>
            </a:r>
            <a:r>
              <a:rPr lang="lt-LT" sz="3600" dirty="0" smtClean="0">
                <a:solidFill>
                  <a:schemeClr val="tx1"/>
                </a:solidFill>
              </a:rPr>
              <a:t>,,</a:t>
            </a:r>
            <a:r>
              <a:rPr lang="lt-LT" sz="4000" dirty="0" smtClean="0">
                <a:solidFill>
                  <a:schemeClr val="tx1"/>
                </a:solidFill>
              </a:rPr>
              <a:t>Nykštukas</a:t>
            </a:r>
            <a:r>
              <a:rPr lang="lt-LT" sz="4000" dirty="0">
                <a:solidFill>
                  <a:schemeClr val="tx1"/>
                </a:solidFill>
              </a:rPr>
              <a:t>“</a:t>
            </a:r>
            <a:r>
              <a:rPr lang="lt-LT" sz="5400" dirty="0">
                <a:solidFill>
                  <a:schemeClr val="tx1"/>
                </a:solidFill>
              </a:rPr>
              <a:t>              </a:t>
            </a:r>
            <a:r>
              <a:rPr lang="lt-LT" sz="2800" dirty="0">
                <a:solidFill>
                  <a:schemeClr val="tx1"/>
                </a:solidFill>
              </a:rPr>
              <a:t>,,</a:t>
            </a:r>
            <a:r>
              <a:rPr lang="lt-LT" sz="2800" dirty="0" err="1" smtClean="0">
                <a:solidFill>
                  <a:schemeClr val="tx1"/>
                </a:solidFill>
              </a:rPr>
              <a:t>Švelnukų</a:t>
            </a:r>
            <a:r>
              <a:rPr lang="lt-LT" sz="2800" dirty="0" smtClean="0">
                <a:solidFill>
                  <a:schemeClr val="tx1"/>
                </a:solidFill>
              </a:rPr>
              <a:t>“ grupė </a:t>
            </a:r>
            <a:r>
              <a:rPr lang="lt-LT" sz="3100" dirty="0">
                <a:solidFill>
                  <a:schemeClr val="tx1"/>
                </a:solidFill>
              </a:rPr>
              <a:t/>
            </a:r>
            <a:br>
              <a:rPr lang="lt-LT" sz="3100" dirty="0">
                <a:solidFill>
                  <a:schemeClr val="tx1"/>
                </a:solidFill>
              </a:rPr>
            </a:br>
            <a:r>
              <a:rPr lang="lt-LT" sz="2000" dirty="0" smtClean="0">
                <a:solidFill>
                  <a:schemeClr val="tx1"/>
                </a:solidFill>
              </a:rPr>
              <a:t>auklėtoja Oksana </a:t>
            </a:r>
            <a:r>
              <a:rPr lang="lt-LT" sz="2000" dirty="0" err="1">
                <a:solidFill>
                  <a:schemeClr val="tx1"/>
                </a:solidFill>
              </a:rPr>
              <a:t>Liakienė</a:t>
            </a:r>
            <a:endParaRPr lang="lt-LT" sz="2000" dirty="0">
              <a:solidFill>
                <a:schemeClr val="tx1"/>
              </a:solidFill>
            </a:endParaRPr>
          </a:p>
        </p:txBody>
      </p:sp>
      <p:pic>
        <p:nvPicPr>
          <p:cNvPr id="9" name="Picture 2" descr="C:\Users\Asus\Documents\teatras kitaip\svelnuku grupe\OKSANOS NUOTRAUKOS\DSC00855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499" y="4365104"/>
            <a:ext cx="3372421" cy="2243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C:\Users\Asus\Documents\teatras kitaip\svelnuku grupe\OKSANOS NUOTRAUKOS\DSC00904.JPG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3429000"/>
            <a:ext cx="4796926" cy="3190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C:\Users\Asus\Documents\teatras kitaip\svelnuku grupe\OKSANOS NUOTRAUKOS\DSC0085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676" y="1988840"/>
            <a:ext cx="3384376" cy="2252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4205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10000">
        <p:wipe/>
      </p:transition>
    </mc:Choice>
    <mc:Fallback xmlns="">
      <p:transition advClick="0" advTm="10000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8640960" cy="1512168"/>
          </a:xfrm>
        </p:spPr>
        <p:txBody>
          <a:bodyPr>
            <a:normAutofit fontScale="90000"/>
          </a:bodyPr>
          <a:lstStyle/>
          <a:p>
            <a:r>
              <a:rPr lang="lt-LT" sz="4000" dirty="0"/>
              <a:t>       </a:t>
            </a:r>
            <a:r>
              <a:rPr lang="lt-LT" sz="4000" dirty="0">
                <a:solidFill>
                  <a:schemeClr val="tx1"/>
                </a:solidFill>
              </a:rPr>
              <a:t>Palangos lopšelis-darželis </a:t>
            </a:r>
            <a:r>
              <a:rPr lang="lt-LT" sz="4000" dirty="0" smtClean="0">
                <a:solidFill>
                  <a:schemeClr val="tx1"/>
                </a:solidFill>
              </a:rPr>
              <a:t>,,Nykštukas</a:t>
            </a:r>
            <a:r>
              <a:rPr lang="lt-LT" sz="4000" dirty="0">
                <a:solidFill>
                  <a:schemeClr val="tx1"/>
                </a:solidFill>
              </a:rPr>
              <a:t>“</a:t>
            </a:r>
            <a:r>
              <a:rPr lang="lt-LT" sz="5400" dirty="0">
                <a:solidFill>
                  <a:schemeClr val="tx1"/>
                </a:solidFill>
              </a:rPr>
              <a:t>              </a:t>
            </a:r>
            <a:r>
              <a:rPr lang="lt-LT" sz="3100" dirty="0">
                <a:solidFill>
                  <a:schemeClr val="tx1"/>
                </a:solidFill>
              </a:rPr>
              <a:t>,,</a:t>
            </a:r>
            <a:r>
              <a:rPr lang="lt-LT" sz="3100" dirty="0" err="1" smtClean="0">
                <a:solidFill>
                  <a:schemeClr val="tx1"/>
                </a:solidFill>
              </a:rPr>
              <a:t>Smalsiukų</a:t>
            </a:r>
            <a:r>
              <a:rPr lang="lt-LT" sz="3100" dirty="0" smtClean="0">
                <a:solidFill>
                  <a:schemeClr val="tx1"/>
                </a:solidFill>
              </a:rPr>
              <a:t>“ grupė </a:t>
            </a:r>
            <a:r>
              <a:rPr lang="lt-LT" sz="3100" dirty="0">
                <a:solidFill>
                  <a:schemeClr val="tx1"/>
                </a:solidFill>
              </a:rPr>
              <a:t/>
            </a:r>
            <a:br>
              <a:rPr lang="lt-LT" sz="3100" dirty="0">
                <a:solidFill>
                  <a:schemeClr val="tx1"/>
                </a:solidFill>
              </a:rPr>
            </a:br>
            <a:r>
              <a:rPr lang="lt-LT" sz="2200" dirty="0" smtClean="0">
                <a:solidFill>
                  <a:schemeClr val="tx1"/>
                </a:solidFill>
              </a:rPr>
              <a:t>auklėtoja Snieguolė </a:t>
            </a:r>
            <a:r>
              <a:rPr lang="lt-LT" sz="2200" dirty="0">
                <a:solidFill>
                  <a:schemeClr val="tx1"/>
                </a:solidFill>
              </a:rPr>
              <a:t>Kairienė</a:t>
            </a:r>
          </a:p>
        </p:txBody>
      </p:sp>
      <p:pic>
        <p:nvPicPr>
          <p:cNvPr id="10242" name="Picture 2" descr="C:\Users\Asus\Documents\snieguolė\100_3255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2204864"/>
            <a:ext cx="3400028" cy="2147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Turinio vietos rezervavimo ženklas 10" descr="C:\Users\Asus\Documents\snieguolė\20161130_095614.jpg"/>
          <p:cNvPicPr>
            <a:picLocks noGrp="1"/>
          </p:cNvPicPr>
          <p:nvPr>
            <p:ph sz="quarter" idx="14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 rot="5400000">
            <a:off x="4311144" y="3401824"/>
            <a:ext cx="3978096" cy="244827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2" name="Picture 4" descr="C:\Users\Asus\Documents\snieguolė\20161130_14381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4509120"/>
            <a:ext cx="3400028" cy="2111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4263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10000">
        <p:wipe/>
      </p:transition>
    </mc:Choice>
    <mc:Fallback xmlns="">
      <p:transition advClick="0" advTm="10000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323528" y="116632"/>
            <a:ext cx="8805664" cy="1252728"/>
          </a:xfrm>
        </p:spPr>
        <p:txBody>
          <a:bodyPr>
            <a:normAutofit fontScale="90000"/>
          </a:bodyPr>
          <a:lstStyle/>
          <a:p>
            <a:r>
              <a:rPr lang="lt-LT" sz="4000" dirty="0"/>
              <a:t>       </a:t>
            </a:r>
            <a:r>
              <a:rPr lang="lt-LT" sz="4000" dirty="0">
                <a:solidFill>
                  <a:schemeClr val="tx1"/>
                </a:solidFill>
              </a:rPr>
              <a:t>Palangos lopšelis-darželis </a:t>
            </a:r>
            <a:r>
              <a:rPr lang="lt-LT" sz="4000" dirty="0" smtClean="0">
                <a:solidFill>
                  <a:schemeClr val="tx1"/>
                </a:solidFill>
              </a:rPr>
              <a:t>,,Nykštukas</a:t>
            </a:r>
            <a:r>
              <a:rPr lang="lt-LT" sz="4000" dirty="0">
                <a:solidFill>
                  <a:schemeClr val="tx1"/>
                </a:solidFill>
              </a:rPr>
              <a:t>“</a:t>
            </a:r>
            <a:r>
              <a:rPr lang="lt-LT" sz="5400" dirty="0">
                <a:solidFill>
                  <a:schemeClr val="tx1"/>
                </a:solidFill>
              </a:rPr>
              <a:t>              </a:t>
            </a:r>
            <a:r>
              <a:rPr lang="lt-LT" sz="3100" dirty="0">
                <a:solidFill>
                  <a:schemeClr val="tx1"/>
                </a:solidFill>
              </a:rPr>
              <a:t>,,</a:t>
            </a:r>
            <a:r>
              <a:rPr lang="lt-LT" sz="3100" dirty="0" smtClean="0">
                <a:solidFill>
                  <a:schemeClr val="tx1"/>
                </a:solidFill>
              </a:rPr>
              <a:t>Linksmučių“ grupė </a:t>
            </a:r>
            <a:r>
              <a:rPr lang="lt-LT" sz="3100" dirty="0">
                <a:solidFill>
                  <a:schemeClr val="tx1"/>
                </a:solidFill>
              </a:rPr>
              <a:t/>
            </a:r>
            <a:br>
              <a:rPr lang="lt-LT" sz="3100" dirty="0">
                <a:solidFill>
                  <a:schemeClr val="tx1"/>
                </a:solidFill>
              </a:rPr>
            </a:br>
            <a:r>
              <a:rPr lang="lt-LT" sz="2200" dirty="0" smtClean="0">
                <a:solidFill>
                  <a:schemeClr val="tx1"/>
                </a:solidFill>
              </a:rPr>
              <a:t>auklėtoja Birutė </a:t>
            </a:r>
            <a:r>
              <a:rPr lang="lt-LT" sz="2200" dirty="0" err="1" smtClean="0">
                <a:solidFill>
                  <a:schemeClr val="tx1"/>
                </a:solidFill>
              </a:rPr>
              <a:t>Pikūnienė</a:t>
            </a:r>
            <a:endParaRPr lang="lt-LT" sz="2200" dirty="0">
              <a:solidFill>
                <a:schemeClr val="tx1"/>
              </a:solidFill>
            </a:endParaRPr>
          </a:p>
        </p:txBody>
      </p:sp>
      <p:pic>
        <p:nvPicPr>
          <p:cNvPr id="9218" name="Picture 2" descr="C:\Users\Asus\Documents\BIRUTĖ P\IMG_2530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420888"/>
            <a:ext cx="4038600" cy="3240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C:\Users\Asus\Documents\BIRUTĖ P\IMG_2510.JPG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60032" y="3356992"/>
            <a:ext cx="3822700" cy="3071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70151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10000">
        <p:wipe/>
      </p:transition>
    </mc:Choice>
    <mc:Fallback xmlns="">
      <p:transition advClick="0" advTm="10000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8445624" cy="1368152"/>
          </a:xfrm>
        </p:spPr>
        <p:txBody>
          <a:bodyPr>
            <a:normAutofit fontScale="90000"/>
          </a:bodyPr>
          <a:lstStyle/>
          <a:p>
            <a:r>
              <a:rPr lang="lt-LT" sz="4000" dirty="0">
                <a:solidFill>
                  <a:schemeClr val="tx1"/>
                </a:solidFill>
              </a:rPr>
              <a:t>       Palangos lopšelis-darželis </a:t>
            </a:r>
            <a:r>
              <a:rPr lang="lt-LT" sz="4000" dirty="0" smtClean="0">
                <a:solidFill>
                  <a:schemeClr val="tx1"/>
                </a:solidFill>
              </a:rPr>
              <a:t>,,Nykštukas</a:t>
            </a:r>
            <a:r>
              <a:rPr lang="lt-LT" sz="4000" dirty="0">
                <a:solidFill>
                  <a:schemeClr val="tx1"/>
                </a:solidFill>
              </a:rPr>
              <a:t>“</a:t>
            </a:r>
            <a:r>
              <a:rPr lang="lt-LT" sz="5400" dirty="0">
                <a:solidFill>
                  <a:schemeClr val="tx1"/>
                </a:solidFill>
              </a:rPr>
              <a:t>              </a:t>
            </a:r>
            <a:r>
              <a:rPr lang="lt-LT" sz="3100" dirty="0">
                <a:solidFill>
                  <a:schemeClr val="tx1"/>
                </a:solidFill>
              </a:rPr>
              <a:t>,,</a:t>
            </a:r>
            <a:r>
              <a:rPr lang="lt-LT" sz="3100" dirty="0" err="1" smtClean="0">
                <a:solidFill>
                  <a:schemeClr val="tx1"/>
                </a:solidFill>
              </a:rPr>
              <a:t>Svirpliukų</a:t>
            </a:r>
            <a:r>
              <a:rPr lang="lt-LT" sz="3100" dirty="0" smtClean="0">
                <a:solidFill>
                  <a:schemeClr val="tx1"/>
                </a:solidFill>
              </a:rPr>
              <a:t>“ grupė </a:t>
            </a:r>
            <a:r>
              <a:rPr lang="lt-LT" sz="3100" dirty="0">
                <a:solidFill>
                  <a:schemeClr val="tx1"/>
                </a:solidFill>
              </a:rPr>
              <a:t/>
            </a:r>
            <a:br>
              <a:rPr lang="lt-LT" sz="3100" dirty="0">
                <a:solidFill>
                  <a:schemeClr val="tx1"/>
                </a:solidFill>
              </a:rPr>
            </a:br>
            <a:r>
              <a:rPr lang="lt-LT" sz="3100" dirty="0">
                <a:solidFill>
                  <a:schemeClr val="tx1"/>
                </a:solidFill>
              </a:rPr>
              <a:t> </a:t>
            </a:r>
            <a:r>
              <a:rPr lang="lt-LT" sz="2200" dirty="0">
                <a:solidFill>
                  <a:schemeClr val="tx1"/>
                </a:solidFill>
              </a:rPr>
              <a:t>auklėtoja Alma </a:t>
            </a:r>
            <a:r>
              <a:rPr lang="lt-LT" sz="2200" dirty="0" err="1">
                <a:solidFill>
                  <a:schemeClr val="tx1"/>
                </a:solidFill>
              </a:rPr>
              <a:t>Viskontienė</a:t>
            </a:r>
            <a:endParaRPr lang="lt-LT" sz="2200" dirty="0">
              <a:solidFill>
                <a:schemeClr val="tx1"/>
              </a:solidFill>
            </a:endParaRPr>
          </a:p>
        </p:txBody>
      </p:sp>
      <p:pic>
        <p:nvPicPr>
          <p:cNvPr id="5" name="Turinio vietos rezervavimo ženklas 4" descr="C:\Users\Asus\Documents\qlma\20161206_095840 (1).jpg"/>
          <p:cNvPicPr>
            <a:picLocks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725" r="18618"/>
          <a:stretch/>
        </p:blipFill>
        <p:spPr bwMode="auto">
          <a:xfrm>
            <a:off x="755576" y="4407644"/>
            <a:ext cx="3168352" cy="216024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Picture 3" descr="C:\Users\Asus\Documents\3gr\20160415_101418.jpg"/>
          <p:cNvPicPr>
            <a:picLocks noGrp="1"/>
          </p:cNvPicPr>
          <p:nvPr>
            <p:ph sz="quarter" idx="14"/>
          </p:nvPr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45025" y="3014557"/>
            <a:ext cx="3822700" cy="2776749"/>
          </a:xfrm>
          <a:prstGeom prst="rect">
            <a:avLst/>
          </a:prstGeom>
          <a:noFill/>
          <a:extLst/>
        </p:spPr>
      </p:pic>
      <p:pic>
        <p:nvPicPr>
          <p:cNvPr id="9" name="Turinio vietos rezervavimo ženklas 7" descr="C:\Users\Asus\Documents\qlma\20161206_095956.jpg"/>
          <p:cNvPicPr>
            <a:picLocks noGrp="1"/>
          </p:cNvPicPr>
          <p:nvPr>
            <p:ph sz="quarter" idx="14"/>
          </p:nvPr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588" t="9532" r="11443" b="19876"/>
          <a:stretch/>
        </p:blipFill>
        <p:spPr bwMode="auto">
          <a:xfrm rot="10800000">
            <a:off x="755576" y="2132856"/>
            <a:ext cx="3168352" cy="194421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684717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10000">
        <p:wipe/>
      </p:transition>
    </mc:Choice>
    <mc:Fallback xmlns="">
      <p:transition advClick="0" advTm="10000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323528" y="338328"/>
            <a:ext cx="8424936" cy="1252728"/>
          </a:xfrm>
        </p:spPr>
        <p:txBody>
          <a:bodyPr>
            <a:normAutofit fontScale="90000"/>
          </a:bodyPr>
          <a:lstStyle/>
          <a:p>
            <a:r>
              <a:rPr lang="lt-LT" sz="4000" dirty="0">
                <a:solidFill>
                  <a:schemeClr val="tx1"/>
                </a:solidFill>
              </a:rPr>
              <a:t>       Palangos lopšelis-darželis </a:t>
            </a:r>
            <a:r>
              <a:rPr lang="lt-LT" sz="4000" dirty="0" smtClean="0">
                <a:solidFill>
                  <a:schemeClr val="tx1"/>
                </a:solidFill>
              </a:rPr>
              <a:t>,,Nykštukas</a:t>
            </a:r>
            <a:r>
              <a:rPr lang="lt-LT" sz="4000" dirty="0">
                <a:solidFill>
                  <a:schemeClr val="tx1"/>
                </a:solidFill>
              </a:rPr>
              <a:t>“</a:t>
            </a:r>
            <a:r>
              <a:rPr lang="lt-LT" sz="5400" dirty="0">
                <a:solidFill>
                  <a:schemeClr val="tx1"/>
                </a:solidFill>
              </a:rPr>
              <a:t>              </a:t>
            </a:r>
            <a:r>
              <a:rPr lang="lt-LT" sz="3100" dirty="0" smtClean="0">
                <a:solidFill>
                  <a:schemeClr val="tx1"/>
                </a:solidFill>
              </a:rPr>
              <a:t>,,</a:t>
            </a:r>
            <a:r>
              <a:rPr lang="lt-LT" sz="3100" dirty="0" err="1" smtClean="0">
                <a:solidFill>
                  <a:schemeClr val="tx1"/>
                </a:solidFill>
              </a:rPr>
              <a:t>Smaližiukų</a:t>
            </a:r>
            <a:r>
              <a:rPr lang="lt-LT" sz="3100" dirty="0" smtClean="0">
                <a:solidFill>
                  <a:schemeClr val="tx1"/>
                </a:solidFill>
              </a:rPr>
              <a:t>“ grupė </a:t>
            </a:r>
            <a:r>
              <a:rPr lang="lt-LT" sz="3100" dirty="0">
                <a:solidFill>
                  <a:schemeClr val="tx1"/>
                </a:solidFill>
              </a:rPr>
              <a:t/>
            </a:r>
            <a:br>
              <a:rPr lang="lt-LT" sz="3100" dirty="0">
                <a:solidFill>
                  <a:schemeClr val="tx1"/>
                </a:solidFill>
              </a:rPr>
            </a:br>
            <a:r>
              <a:rPr lang="lt-LT" sz="3100" dirty="0">
                <a:solidFill>
                  <a:schemeClr val="tx1"/>
                </a:solidFill>
              </a:rPr>
              <a:t> </a:t>
            </a:r>
            <a:r>
              <a:rPr lang="lt-LT" sz="2200" dirty="0">
                <a:solidFill>
                  <a:schemeClr val="tx1"/>
                </a:solidFill>
              </a:rPr>
              <a:t>auklėtoja </a:t>
            </a:r>
            <a:r>
              <a:rPr lang="lt-LT" sz="2200" dirty="0" smtClean="0">
                <a:solidFill>
                  <a:schemeClr val="tx1"/>
                </a:solidFill>
              </a:rPr>
              <a:t>Raminta  </a:t>
            </a:r>
            <a:r>
              <a:rPr lang="lt-LT" sz="2200" dirty="0" err="1" smtClean="0">
                <a:solidFill>
                  <a:schemeClr val="tx1"/>
                </a:solidFill>
              </a:rPr>
              <a:t>Grišonienė</a:t>
            </a:r>
            <a:endParaRPr lang="lt-LT" sz="2200" dirty="0">
              <a:solidFill>
                <a:schemeClr val="tx1"/>
              </a:solidFill>
            </a:endParaRPr>
          </a:p>
        </p:txBody>
      </p:sp>
      <p:pic>
        <p:nvPicPr>
          <p:cNvPr id="10" name="Turinio vietos rezervavimo ženklas 9" descr="F:\RAMINTA\20170117_162837.jpg"/>
          <p:cNvPicPr>
            <a:picLocks noGrp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26" t="1991" r="20085" b="5914"/>
          <a:stretch/>
        </p:blipFill>
        <p:spPr bwMode="auto">
          <a:xfrm rot="5400000">
            <a:off x="3131840" y="1988840"/>
            <a:ext cx="3312368" cy="432048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608751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10000">
        <p:wipe/>
      </p:transition>
    </mc:Choice>
    <mc:Fallback xmlns="">
      <p:transition advClick="0" advTm="10000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323528" y="116632"/>
            <a:ext cx="8805664" cy="1252728"/>
          </a:xfrm>
        </p:spPr>
        <p:txBody>
          <a:bodyPr>
            <a:normAutofit fontScale="90000"/>
          </a:bodyPr>
          <a:lstStyle/>
          <a:p>
            <a:r>
              <a:rPr lang="lt-LT" sz="4000" dirty="0"/>
              <a:t>    </a:t>
            </a:r>
            <a:r>
              <a:rPr lang="lt-LT" sz="4000" dirty="0" smtClean="0"/>
              <a:t/>
            </a:r>
            <a:br>
              <a:rPr lang="lt-LT" sz="4000" dirty="0" smtClean="0"/>
            </a:br>
            <a:r>
              <a:rPr lang="lt-LT" sz="4000" dirty="0" smtClean="0"/>
              <a:t>  </a:t>
            </a:r>
            <a:r>
              <a:rPr lang="lt-LT" sz="4000" dirty="0">
                <a:solidFill>
                  <a:schemeClr val="tx1"/>
                </a:solidFill>
              </a:rPr>
              <a:t>Palangos lopšelis-darželis </a:t>
            </a:r>
            <a:r>
              <a:rPr lang="lt-LT" sz="4000" dirty="0" smtClean="0">
                <a:solidFill>
                  <a:schemeClr val="tx1"/>
                </a:solidFill>
              </a:rPr>
              <a:t>,,Nykštukas</a:t>
            </a:r>
            <a:r>
              <a:rPr lang="lt-LT" sz="4000" dirty="0">
                <a:solidFill>
                  <a:schemeClr val="tx1"/>
                </a:solidFill>
              </a:rPr>
              <a:t>“</a:t>
            </a:r>
            <a:r>
              <a:rPr lang="lt-LT" sz="5400" dirty="0">
                <a:solidFill>
                  <a:schemeClr val="tx1"/>
                </a:solidFill>
              </a:rPr>
              <a:t>              </a:t>
            </a:r>
            <a:r>
              <a:rPr lang="lt-LT" sz="3100" dirty="0">
                <a:solidFill>
                  <a:schemeClr val="tx1"/>
                </a:solidFill>
              </a:rPr>
              <a:t>,,</a:t>
            </a:r>
            <a:r>
              <a:rPr lang="lt-LT" sz="3100" dirty="0" smtClean="0">
                <a:solidFill>
                  <a:schemeClr val="tx1"/>
                </a:solidFill>
              </a:rPr>
              <a:t>Čiauškučių“  </a:t>
            </a:r>
            <a:r>
              <a:rPr lang="lt-LT" sz="3100" dirty="0">
                <a:solidFill>
                  <a:schemeClr val="tx1"/>
                </a:solidFill>
              </a:rPr>
              <a:t>grupė </a:t>
            </a:r>
            <a:br>
              <a:rPr lang="lt-LT" sz="3100" dirty="0">
                <a:solidFill>
                  <a:schemeClr val="tx1"/>
                </a:solidFill>
              </a:rPr>
            </a:br>
            <a:r>
              <a:rPr lang="lt-LT" sz="2200" dirty="0" smtClean="0">
                <a:solidFill>
                  <a:schemeClr val="tx1"/>
                </a:solidFill>
              </a:rPr>
              <a:t>auklėtojos: Jolanta Jasaitė, Aldona </a:t>
            </a:r>
            <a:r>
              <a:rPr lang="lt-LT" sz="2200" dirty="0">
                <a:solidFill>
                  <a:schemeClr val="tx1"/>
                </a:solidFill>
              </a:rPr>
              <a:t>Venskienė</a:t>
            </a:r>
          </a:p>
        </p:txBody>
      </p:sp>
      <p:pic>
        <p:nvPicPr>
          <p:cNvPr id="7" name="Turinio vietos rezervavimo ženklas 6" descr="C:\Users\Asus\Documents\DSC01562.JPG"/>
          <p:cNvPicPr>
            <a:picLocks noGrp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888969"/>
            <a:ext cx="3050771" cy="228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aveikslėlis 7" descr="C:\Users\Asus\Documents\DSC01597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1873223"/>
            <a:ext cx="3092832" cy="2301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Turinio vietos rezervavimo ženklas 9"/>
          <p:cNvPicPr>
            <a:picLocks noGrp="1"/>
          </p:cNvPicPr>
          <p:nvPr>
            <p:ph sz="quarter" idx="1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4367337"/>
            <a:ext cx="3024336" cy="208823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Picture 3" descr="C:\Users\Asus\Documents\DSC01553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16016" y="4376217"/>
            <a:ext cx="2952328" cy="2040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685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10000">
        <p:wipe/>
      </p:transition>
    </mc:Choice>
    <mc:Fallback xmlns="">
      <p:transition advClick="0" advTm="10000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323528" y="116632"/>
            <a:ext cx="8712968" cy="1503040"/>
          </a:xfrm>
        </p:spPr>
        <p:txBody>
          <a:bodyPr>
            <a:normAutofit fontScale="90000"/>
          </a:bodyPr>
          <a:lstStyle/>
          <a:p>
            <a:r>
              <a:rPr lang="lt-LT" sz="4000" dirty="0"/>
              <a:t>       </a:t>
            </a:r>
            <a:r>
              <a:rPr lang="lt-LT" sz="4000" dirty="0">
                <a:solidFill>
                  <a:schemeClr val="tx1"/>
                </a:solidFill>
              </a:rPr>
              <a:t>Palangos lopšelis-darželis </a:t>
            </a:r>
            <a:r>
              <a:rPr lang="lt-LT" sz="4000" dirty="0" smtClean="0">
                <a:solidFill>
                  <a:schemeClr val="tx1"/>
                </a:solidFill>
              </a:rPr>
              <a:t>,,Nykštukas</a:t>
            </a:r>
            <a:r>
              <a:rPr lang="lt-LT" sz="4000" dirty="0">
                <a:solidFill>
                  <a:schemeClr val="tx1"/>
                </a:solidFill>
              </a:rPr>
              <a:t>“</a:t>
            </a:r>
            <a:r>
              <a:rPr lang="lt-LT" sz="5400" dirty="0">
                <a:solidFill>
                  <a:schemeClr val="tx1"/>
                </a:solidFill>
              </a:rPr>
              <a:t>              </a:t>
            </a:r>
            <a:r>
              <a:rPr lang="lt-LT" sz="3100" dirty="0">
                <a:solidFill>
                  <a:schemeClr val="tx1"/>
                </a:solidFill>
              </a:rPr>
              <a:t>,,</a:t>
            </a:r>
            <a:r>
              <a:rPr lang="lt-LT" sz="3100" dirty="0" err="1" smtClean="0">
                <a:solidFill>
                  <a:schemeClr val="tx1"/>
                </a:solidFill>
              </a:rPr>
              <a:t>Jūrinukų</a:t>
            </a:r>
            <a:r>
              <a:rPr lang="lt-LT" sz="3100" dirty="0" smtClean="0">
                <a:solidFill>
                  <a:schemeClr val="tx1"/>
                </a:solidFill>
              </a:rPr>
              <a:t>“ grupė </a:t>
            </a:r>
            <a:r>
              <a:rPr lang="lt-LT" sz="3100" dirty="0">
                <a:solidFill>
                  <a:schemeClr val="tx1"/>
                </a:solidFill>
              </a:rPr>
              <a:t/>
            </a:r>
            <a:br>
              <a:rPr lang="lt-LT" sz="3100" dirty="0">
                <a:solidFill>
                  <a:schemeClr val="tx1"/>
                </a:solidFill>
              </a:rPr>
            </a:br>
            <a:r>
              <a:rPr lang="lt-LT" sz="3100" dirty="0">
                <a:solidFill>
                  <a:schemeClr val="tx1"/>
                </a:solidFill>
              </a:rPr>
              <a:t>  </a:t>
            </a:r>
            <a:r>
              <a:rPr lang="lt-LT" sz="2200" dirty="0" smtClean="0">
                <a:solidFill>
                  <a:schemeClr val="tx1"/>
                </a:solidFill>
              </a:rPr>
              <a:t>auklėtoja Violeta </a:t>
            </a:r>
            <a:r>
              <a:rPr lang="lt-LT" sz="2200" dirty="0">
                <a:solidFill>
                  <a:schemeClr val="tx1"/>
                </a:solidFill>
              </a:rPr>
              <a:t>Petravičienė</a:t>
            </a:r>
          </a:p>
        </p:txBody>
      </p:sp>
      <p:pic>
        <p:nvPicPr>
          <p:cNvPr id="7170" name="Picture 2" descr="C:\Users\Asus\Documents\JŪRINUKAI VAIDINA 2016-17MM\20161128_100118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853" y="1700501"/>
            <a:ext cx="3584945" cy="2160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C:\Users\Asus\Documents\JŪRINUKAI VAIDINA 2016-17MM\20161229_155159.jpg"/>
          <p:cNvPicPr>
            <a:picLocks noGrp="1"/>
          </p:cNvPicPr>
          <p:nvPr>
            <p:ph sz="quarter" idx="14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24" t="12103" r="20089" b="5000"/>
          <a:stretch/>
        </p:blipFill>
        <p:spPr bwMode="auto">
          <a:xfrm rot="5400000">
            <a:off x="4244424" y="1983395"/>
            <a:ext cx="2311042" cy="174587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Picture 2" descr="C:\Users\Asus\Documents\JŪRINUKAI VAIDINA 2016-17MM\SAM_062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853" y="4005064"/>
            <a:ext cx="3584091" cy="26880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" descr="C:\Users\Asus\Documents\JŪRINUKAI VAIDINA 2016-17MM\20161130_094747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7379" y="4077072"/>
            <a:ext cx="3511005" cy="2616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616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10000">
        <p:wipe/>
      </p:transition>
    </mc:Choice>
    <mc:Fallback xmlns="">
      <p:transition advClick="0" advTm="10000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ntraštė 3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591056"/>
          </a:xfrm>
        </p:spPr>
        <p:txBody>
          <a:bodyPr>
            <a:normAutofit fontScale="90000"/>
          </a:bodyPr>
          <a:lstStyle/>
          <a:p>
            <a:r>
              <a:rPr lang="lt-LT" sz="4000" dirty="0"/>
              <a:t/>
            </a:r>
            <a:br>
              <a:rPr lang="lt-LT" sz="4000" dirty="0"/>
            </a:br>
            <a:r>
              <a:rPr lang="lt-LT" sz="4000" dirty="0">
                <a:solidFill>
                  <a:schemeClr val="tx1"/>
                </a:solidFill>
              </a:rPr>
              <a:t>Palangos lopšelis-darželis </a:t>
            </a:r>
            <a:r>
              <a:rPr lang="lt-LT" sz="4000" dirty="0" smtClean="0">
                <a:solidFill>
                  <a:schemeClr val="tx1"/>
                </a:solidFill>
              </a:rPr>
              <a:t>,,Nykštukas</a:t>
            </a:r>
            <a:r>
              <a:rPr lang="lt-LT" sz="4000" dirty="0">
                <a:solidFill>
                  <a:schemeClr val="tx1"/>
                </a:solidFill>
              </a:rPr>
              <a:t>“ </a:t>
            </a:r>
            <a:r>
              <a:rPr lang="lt-LT" sz="3100" dirty="0">
                <a:solidFill>
                  <a:schemeClr val="tx1"/>
                </a:solidFill>
              </a:rPr>
              <a:t>,,</a:t>
            </a:r>
            <a:r>
              <a:rPr lang="lt-LT" sz="3100" dirty="0" err="1" smtClean="0">
                <a:solidFill>
                  <a:schemeClr val="tx1"/>
                </a:solidFill>
              </a:rPr>
              <a:t>Girinukų</a:t>
            </a:r>
            <a:r>
              <a:rPr lang="lt-LT" sz="3100" dirty="0" smtClean="0">
                <a:solidFill>
                  <a:schemeClr val="tx1"/>
                </a:solidFill>
              </a:rPr>
              <a:t>“ grupė </a:t>
            </a:r>
            <a:r>
              <a:rPr lang="lt-LT" sz="3100" dirty="0">
                <a:solidFill>
                  <a:schemeClr val="tx1"/>
                </a:solidFill>
              </a:rPr>
              <a:t/>
            </a:r>
            <a:br>
              <a:rPr lang="lt-LT" sz="3100" dirty="0">
                <a:solidFill>
                  <a:schemeClr val="tx1"/>
                </a:solidFill>
              </a:rPr>
            </a:br>
            <a:r>
              <a:rPr lang="lt-LT" sz="2200" dirty="0">
                <a:solidFill>
                  <a:schemeClr val="tx1"/>
                </a:solidFill>
              </a:rPr>
              <a:t> </a:t>
            </a:r>
            <a:r>
              <a:rPr lang="lt-LT" sz="2200" dirty="0" smtClean="0">
                <a:solidFill>
                  <a:schemeClr val="tx1"/>
                </a:solidFill>
              </a:rPr>
              <a:t>priešmokyklinio ugdymo pedagogė Ona </a:t>
            </a:r>
            <a:r>
              <a:rPr lang="lt-LT" sz="2200" dirty="0" err="1" smtClean="0">
                <a:solidFill>
                  <a:schemeClr val="tx1"/>
                </a:solidFill>
              </a:rPr>
              <a:t>Šleiniuvienė</a:t>
            </a:r>
            <a:r>
              <a:rPr lang="lt-LT" sz="2200" dirty="0">
                <a:solidFill>
                  <a:schemeClr val="tx1"/>
                </a:solidFill>
              </a:rPr>
              <a:t/>
            </a:r>
            <a:br>
              <a:rPr lang="lt-LT" sz="2200" dirty="0">
                <a:solidFill>
                  <a:schemeClr val="tx1"/>
                </a:solidFill>
              </a:rPr>
            </a:br>
            <a:endParaRPr lang="lt-LT" sz="2200" dirty="0">
              <a:solidFill>
                <a:schemeClr val="tx1"/>
              </a:solidFill>
            </a:endParaRPr>
          </a:p>
        </p:txBody>
      </p:sp>
      <p:pic>
        <p:nvPicPr>
          <p:cNvPr id="4101" name="Picture 5" descr="C:\Users\Asus\Documents\nuotr. teatras kitaip\IMG_2632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172194"/>
            <a:ext cx="2568600" cy="342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Asus\Documents\nuotr. teatras kitaip\IMG_2617.JPG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72200" y="3214072"/>
            <a:ext cx="2539538" cy="3383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Turinio vietos rezervavimo ženklas 4" descr="C:\Users\Asus\Documents\nuotr. teatras kitaip\IMG_2639.JPG"/>
          <p:cNvPicPr>
            <a:picLocks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686" r="3111" b="10886"/>
          <a:stretch/>
        </p:blipFill>
        <p:spPr bwMode="auto">
          <a:xfrm>
            <a:off x="3106947" y="4365104"/>
            <a:ext cx="3062400" cy="223224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3" name="Turinio vietos rezervavimo ženklas 7" descr="C:\Users\Asus\Documents\nuotr. teatras kitaip\IMG_2644.JPG"/>
          <p:cNvPicPr>
            <a:picLocks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793" b="25505"/>
          <a:stretch/>
        </p:blipFill>
        <p:spPr bwMode="auto">
          <a:xfrm>
            <a:off x="3106947" y="1700808"/>
            <a:ext cx="3036533" cy="244827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103460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10000">
        <p:wipe/>
      </p:transition>
    </mc:Choice>
    <mc:Fallback xmlns="">
      <p:transition advClick="0" advTm="10000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ksto vietos rezervavimo ženklas 5"/>
          <p:cNvSpPr>
            <a:spLocks noGrp="1"/>
          </p:cNvSpPr>
          <p:nvPr>
            <p:ph type="body" idx="1"/>
          </p:nvPr>
        </p:nvSpPr>
        <p:spPr>
          <a:xfrm>
            <a:off x="251520" y="188641"/>
            <a:ext cx="8640960" cy="2016223"/>
          </a:xfrm>
        </p:spPr>
        <p:txBody>
          <a:bodyPr>
            <a:noAutofit/>
          </a:bodyPr>
          <a:lstStyle/>
          <a:p>
            <a:r>
              <a:rPr lang="lt-LT" altLang="lt-LT" sz="2800" dirty="0">
                <a:solidFill>
                  <a:schemeClr val="tx1"/>
                </a:solidFill>
              </a:rPr>
              <a:t>,,Niekuomet žmogus nėra toks gražus , koks jis yra kurdamas. Menas yra didysis žmogiškumo pranašas daiktų pasaulyje.‘‘</a:t>
            </a:r>
            <a:br>
              <a:rPr lang="lt-LT" altLang="lt-LT" sz="2800" dirty="0">
                <a:solidFill>
                  <a:schemeClr val="tx1"/>
                </a:solidFill>
              </a:rPr>
            </a:br>
            <a:r>
              <a:rPr lang="lt-LT" altLang="lt-LT" sz="2800" dirty="0">
                <a:solidFill>
                  <a:schemeClr val="tx1"/>
                </a:solidFill>
              </a:rPr>
              <a:t>                                            </a:t>
            </a:r>
            <a:r>
              <a:rPr lang="en-US" altLang="lt-LT" sz="2800" dirty="0">
                <a:solidFill>
                  <a:schemeClr val="tx1"/>
                </a:solidFill>
              </a:rPr>
              <a:t>( </a:t>
            </a:r>
            <a:r>
              <a:rPr lang="en-US" altLang="lt-LT" sz="2800" dirty="0" err="1">
                <a:solidFill>
                  <a:schemeClr val="tx1"/>
                </a:solidFill>
              </a:rPr>
              <a:t>Vydūnas</a:t>
            </a:r>
            <a:r>
              <a:rPr lang="lt-LT" altLang="lt-LT" sz="2800" dirty="0">
                <a:solidFill>
                  <a:schemeClr val="tx1"/>
                </a:solidFill>
              </a:rPr>
              <a:t>)</a:t>
            </a:r>
            <a:endParaRPr lang="lt-LT" sz="2800" dirty="0"/>
          </a:p>
        </p:txBody>
      </p:sp>
      <p:pic>
        <p:nvPicPr>
          <p:cNvPr id="7" name="Paveikslėlis 6" descr="C:\Users\Asus\Documents\nuotr. teatras kitaip\IMG_2645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19" t="29509" r="9960"/>
          <a:stretch/>
        </p:blipFill>
        <p:spPr bwMode="auto">
          <a:xfrm rot="21168468">
            <a:off x="3743868" y="2493668"/>
            <a:ext cx="1509395" cy="203582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00475">
            <a:off x="1957216" y="2743662"/>
            <a:ext cx="1636349" cy="2041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20124">
            <a:off x="413668" y="3050798"/>
            <a:ext cx="1674600" cy="2073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Turinio vietos rezervavimo ženklas 4" descr="C:\Users\Asus\Documents\JŪRINUKAI VAIDINA 2016-17MM\20161222_102340.jpg"/>
          <p:cNvPicPr>
            <a:picLocks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75" t="31856" r="34342"/>
          <a:stretch/>
        </p:blipFill>
        <p:spPr bwMode="auto">
          <a:xfrm rot="1169180">
            <a:off x="5338235" y="2434282"/>
            <a:ext cx="1587160" cy="220824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2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2383" y="4220895"/>
            <a:ext cx="1489589" cy="1947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22910">
            <a:off x="5839332" y="4582470"/>
            <a:ext cx="1446062" cy="2063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aveikslėlis 13" descr="C:\Users\Asus\Documents\TEATR\teatras kitaip\svelnuku grupe\OKSANOS NUOTRAUKOS\DSC00840.JPG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619102">
            <a:off x="6834115" y="2937599"/>
            <a:ext cx="2147445" cy="162119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Paveikslėlis 15" descr="C:\Users\Asus\Downloads\20161026_164952.jpg"/>
          <p:cNvPicPr/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67" t="610" r="48609" b="12448"/>
          <a:stretch/>
        </p:blipFill>
        <p:spPr bwMode="auto">
          <a:xfrm rot="3953211">
            <a:off x="1818742" y="4760488"/>
            <a:ext cx="2033642" cy="142563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512213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10000">
        <p:wipe/>
      </p:transition>
    </mc:Choice>
    <mc:Fallback xmlns="">
      <p:transition advClick="0" advTm="10000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angos forma">
  <a:themeElements>
    <a:clrScheme name="Pasirinktinis 2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Bangos forma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ngos forma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851</TotalTime>
  <Words>201</Words>
  <Application>Microsoft Office PowerPoint</Application>
  <PresentationFormat>Demonstracija ekrane (4:3)</PresentationFormat>
  <Paragraphs>39</Paragraphs>
  <Slides>29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29</vt:i4>
      </vt:variant>
    </vt:vector>
  </HeadingPairs>
  <TitlesOfParts>
    <vt:vector size="30" baseType="lpstr">
      <vt:lpstr>Bangos forma</vt:lpstr>
      <vt:lpstr>Palangos  lopšelio- darželio ,,Nykštukas“ saviraiškos projekto  </vt:lpstr>
      <vt:lpstr>TIKSLAS  Plėtoti ikimokyklinių įstaigų bendravimą ir bendradarbiavimą ugdant  vaikų kūrybiškumą, išradingumą kuriant ir improvizuojant su lėlėmis.  </vt:lpstr>
      <vt:lpstr>Klaipėdos lopšelis-darželis „Nykštukas“ „Pingvinų“ grupė  priešmokyklinio ugdymo pedagogė Laimutė Selmistraitienė</vt:lpstr>
      <vt:lpstr>Klaipėdos lopšelis-darželis „Nykštukas“ „Kiškučių“ grupė    auklėtojos: Sandra Gečienė, Rita Beržinienė</vt:lpstr>
      <vt:lpstr>Klaipėdos lopšelis-darželis „Nykštukas“ „Ežiukų“ grupė    auklėtojos: Regina Terleckienė, Aldona Žiaušienė  </vt:lpstr>
      <vt:lpstr>    Klaipėdos lopšelis-darželis „Nykštukas“  „Žiogelių“ grupė    auklėtoja Vida Rakickienė    neformaliojo švietimo pedagogė Romualda Poškienė  </vt:lpstr>
      <vt:lpstr>Kretingos mokykla-darželis „Žibutė“ „Boružiukų“ grupė    auklėtojos: Rita Kubilienė, Svajutė Putrienė</vt:lpstr>
      <vt:lpstr> Kretingos mokykla-darželis „Žibutė“ „Pelėdžiukų“ grupė  priešmokyklinio ugdymo pedagogė Nijolė Viskontienė  </vt:lpstr>
      <vt:lpstr>Palangos lopšelis-darželis ,,Ąžuoliukas“ </vt:lpstr>
      <vt:lpstr>Palangos lopšelis-darželis ,,Ąžuoliukas“ ,,Žiogelių“ grupė, pasaka ,,Trys paršiukai“ auklėtoja Milda Valantinienė </vt:lpstr>
      <vt:lpstr>Palangos lopšelis-darželis ,,Ąžuoliukas“  ,,Vėžliukų“ grupė, pasaka ,,Vištytė ir gaidelis“ auklėtoja Laimutė Andriukevičienė  </vt:lpstr>
      <vt:lpstr> Palangos lopšelis-darželis ,,Ąžuoliukas“        ,,Sraigelių“ grupė, pasaka ,,Kvepiančios pievos išgelbėjimas“  priešmokyklinio ugdymo pedagogės: Salomėja Dobromilskienė, Niarutė Šiušiėnė </vt:lpstr>
      <vt:lpstr>Palangos lopšelis-darželis ,,Ąžuoliukas“  ,,Skruzdėlyčių“ grupė  auklėtoja Nijolė Malakauskienė </vt:lpstr>
      <vt:lpstr> Palangos lopšelis-darželis „Gintarėlis“ „Drugelių“ grupė  auklėtojos: Žibutė Kubilienė, Alma Matelienė meninio ugdymo mokytoja Valdonė Juozapavičienė </vt:lpstr>
      <vt:lpstr>      Palangos lopšelis-darželis ,,Pasaka“ </vt:lpstr>
      <vt:lpstr> Palangos lopšelis-darželis ,,Pasaka“ auklėtojos: Vaida Zaleckienė, Aurelija Kostkienė, Valdonė Mauricienė, Dalia Latonienė, Viktorija Paulauskienė  logopedė Gražina Šarkauskaitė</vt:lpstr>
      <vt:lpstr>  Palangos lopšelis-darželis ,,Pasaka“ </vt:lpstr>
      <vt:lpstr> Palangos lopšelis-darželis ,,Pasaka“ </vt:lpstr>
      <vt:lpstr>  Palangos lopšelis-darželis ,,Pasaka“ </vt:lpstr>
      <vt:lpstr>       Palangos lopšelis-darželis ,,Nykštukas“              ,,Sportukų“ grupė  priešmokyklinio ugdymo pedagogė Birutė Šiaulienė</vt:lpstr>
      <vt:lpstr>Palangos lopšelis-darželis ,,Nykštukas“              ,,Švelnukų“ grupė  auklėtoja Oksana Liakienė</vt:lpstr>
      <vt:lpstr>       Palangos lopšelis-darželis ,,Nykštukas“              ,,Smalsiukų“ grupė  auklėtoja Snieguolė Kairienė</vt:lpstr>
      <vt:lpstr>       Palangos lopšelis-darželis ,,Nykštukas“              ,,Linksmučių“ grupė  auklėtoja Birutė Pikūnienė</vt:lpstr>
      <vt:lpstr>       Palangos lopšelis-darželis ,,Nykštukas“              ,,Svirpliukų“ grupė   auklėtoja Alma Viskontienė</vt:lpstr>
      <vt:lpstr>       Palangos lopšelis-darželis ,,Nykštukas“              ,,Smaližiukų“ grupė   auklėtoja Raminta  Grišonienė</vt:lpstr>
      <vt:lpstr>       Palangos lopšelis-darželis ,,Nykštukas“              ,,Čiauškučių“  grupė  auklėtojos: Jolanta Jasaitė, Aldona Venskienė</vt:lpstr>
      <vt:lpstr>       Palangos lopšelis-darželis ,,Nykštukas“              ,,Jūrinukų“ grupė    auklėtoja Violeta Petravičienė</vt:lpstr>
      <vt:lpstr> Palangos lopšelis-darželis ,,Nykštukas“ ,,Girinukų“ grupė   priešmokyklinio ugdymo pedagogė Ona Šleiniuvienė </vt:lpstr>
      <vt:lpstr>PowerPoint pristatymas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pristatymas</dc:title>
  <dc:creator>Asus</dc:creator>
  <cp:lastModifiedBy>User</cp:lastModifiedBy>
  <cp:revision>140</cp:revision>
  <dcterms:created xsi:type="dcterms:W3CDTF">2017-01-13T07:09:00Z</dcterms:created>
  <dcterms:modified xsi:type="dcterms:W3CDTF">2017-01-25T13:00:16Z</dcterms:modified>
</cp:coreProperties>
</file>